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
  </p:notesMasterIdLst>
  <p:handoutMasterIdLst>
    <p:handoutMasterId r:id="rId6"/>
  </p:handoutMasterIdLst>
  <p:sldIdLst>
    <p:sldId id="257" r:id="rId3"/>
    <p:sldId id="256"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3366"/>
    <a:srgbClr val="FFFF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5510" autoAdjust="0"/>
  </p:normalViewPr>
  <p:slideViewPr>
    <p:cSldViewPr>
      <p:cViewPr>
        <p:scale>
          <a:sx n="60" d="100"/>
          <a:sy n="60" d="100"/>
        </p:scale>
        <p:origin x="-2226" y="264"/>
      </p:cViewPr>
      <p:guideLst>
        <p:guide orient="horz" pos="2880"/>
        <p:guide pos="2160"/>
      </p:guideLst>
    </p:cSldViewPr>
  </p:slideViewPr>
  <p:notesTextViewPr>
    <p:cViewPr>
      <p:scale>
        <a:sx n="1" d="1"/>
        <a:sy n="1" d="1"/>
      </p:scale>
      <p:origin x="0" y="0"/>
    </p:cViewPr>
  </p:notesTextViewPr>
  <p:notesViewPr>
    <p:cSldViewPr>
      <p:cViewPr varScale="1">
        <p:scale>
          <a:sx n="69" d="100"/>
          <a:sy n="69" d="100"/>
        </p:scale>
        <p:origin x="-91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456FD8-6B2D-4315-8923-DC80711E15B4}" type="doc">
      <dgm:prSet loTypeId="urn:microsoft.com/office/officeart/2005/8/layout/hProcess3" loCatId="process" qsTypeId="urn:microsoft.com/office/officeart/2005/8/quickstyle/simple1" qsCatId="simple" csTypeId="urn:microsoft.com/office/officeart/2005/8/colors/accent1_2" csCatId="accent1" phldr="1"/>
      <dgm:spPr/>
    </dgm:pt>
    <dgm:pt modelId="{3A674D2A-84E1-43D0-9852-02204EBE52CA}">
      <dgm:prSet/>
      <dgm:spPr/>
      <dgm:t>
        <a:bodyPr/>
        <a:lstStyle/>
        <a:p>
          <a:r>
            <a:rPr lang="en-US" b="1" dirty="0">
              <a:solidFill>
                <a:schemeClr val="bg1"/>
              </a:solidFill>
              <a:latin typeface="Century Gothic" panose="020B0502020202020204" pitchFamily="34" charset="0"/>
            </a:rPr>
            <a:t>Fill in your texts with the s</a:t>
          </a:r>
          <a:r>
            <a:rPr lang="fr-FR" b="1" dirty="0" err="1">
              <a:solidFill>
                <a:schemeClr val="bg1"/>
              </a:solidFill>
              <a:latin typeface="Century Gothic" panose="020B0502020202020204" pitchFamily="34" charset="0"/>
            </a:rPr>
            <a:t>ame</a:t>
          </a:r>
          <a:r>
            <a:rPr lang="fr-FR" b="1" dirty="0">
              <a:solidFill>
                <a:schemeClr val="bg1"/>
              </a:solidFill>
              <a:latin typeface="Century Gothic" panose="020B0502020202020204" pitchFamily="34" charset="0"/>
            </a:rPr>
            <a:t> </a:t>
          </a:r>
          <a:r>
            <a:rPr lang="fr-FR" b="1" dirty="0" err="1">
              <a:solidFill>
                <a:schemeClr val="bg1"/>
              </a:solidFill>
              <a:latin typeface="Century Gothic" panose="020B0502020202020204" pitchFamily="34" charset="0"/>
            </a:rPr>
            <a:t>colors</a:t>
          </a:r>
          <a:r>
            <a:rPr lang="fr-FR" b="1" dirty="0">
              <a:solidFill>
                <a:schemeClr val="bg1"/>
              </a:solidFill>
              <a:latin typeface="Century Gothic" panose="020B0502020202020204" pitchFamily="34" charset="0"/>
            </a:rPr>
            <a:t>, fonts, sizes</a:t>
          </a:r>
          <a:endParaRPr lang="th-TH" b="1" dirty="0">
            <a:solidFill>
              <a:schemeClr val="bg1"/>
            </a:solidFill>
            <a:latin typeface="Century Gothic" panose="020B0502020202020204" pitchFamily="34" charset="0"/>
          </a:endParaRPr>
        </a:p>
      </dgm:t>
    </dgm:pt>
    <dgm:pt modelId="{0B938406-AFDF-42C9-8853-4E41E0E936CE}" type="parTrans" cxnId="{3A98F97A-EDCB-4FD1-B8F0-94C795E69975}">
      <dgm:prSet/>
      <dgm:spPr/>
      <dgm:t>
        <a:bodyPr/>
        <a:lstStyle/>
        <a:p>
          <a:endParaRPr lang="th-TH"/>
        </a:p>
      </dgm:t>
    </dgm:pt>
    <dgm:pt modelId="{E475FC92-D9D2-4ACF-9521-B4B6C5C40C7B}" type="sibTrans" cxnId="{3A98F97A-EDCB-4FD1-B8F0-94C795E69975}">
      <dgm:prSet/>
      <dgm:spPr/>
      <dgm:t>
        <a:bodyPr/>
        <a:lstStyle/>
        <a:p>
          <a:endParaRPr lang="th-TH"/>
        </a:p>
      </dgm:t>
    </dgm:pt>
    <dgm:pt modelId="{1CC54B33-5974-45B0-BDD5-8F12CC9E87C7}" type="pres">
      <dgm:prSet presAssocID="{7C456FD8-6B2D-4315-8923-DC80711E15B4}" presName="Name0" presStyleCnt="0">
        <dgm:presLayoutVars>
          <dgm:dir/>
          <dgm:animLvl val="lvl"/>
          <dgm:resizeHandles val="exact"/>
        </dgm:presLayoutVars>
      </dgm:prSet>
      <dgm:spPr/>
    </dgm:pt>
    <dgm:pt modelId="{CA0B9224-9071-44C6-B633-AC1FB3FE71CC}" type="pres">
      <dgm:prSet presAssocID="{7C456FD8-6B2D-4315-8923-DC80711E15B4}" presName="dummy" presStyleCnt="0"/>
      <dgm:spPr/>
    </dgm:pt>
    <dgm:pt modelId="{E4929126-A58F-42D9-B224-0156C64EC2BF}" type="pres">
      <dgm:prSet presAssocID="{7C456FD8-6B2D-4315-8923-DC80711E15B4}" presName="linH" presStyleCnt="0"/>
      <dgm:spPr/>
    </dgm:pt>
    <dgm:pt modelId="{532D3C64-80AC-4D4D-89F8-29607FC8C0E6}" type="pres">
      <dgm:prSet presAssocID="{7C456FD8-6B2D-4315-8923-DC80711E15B4}" presName="padding1" presStyleCnt="0"/>
      <dgm:spPr/>
    </dgm:pt>
    <dgm:pt modelId="{76FDA304-C5D2-4636-AB07-B73DCCD4470C}" type="pres">
      <dgm:prSet presAssocID="{3A674D2A-84E1-43D0-9852-02204EBE52CA}" presName="linV" presStyleCnt="0"/>
      <dgm:spPr/>
    </dgm:pt>
    <dgm:pt modelId="{4C8CFAE7-99EE-4DF0-87B5-50C5CFFE7C8B}" type="pres">
      <dgm:prSet presAssocID="{3A674D2A-84E1-43D0-9852-02204EBE52CA}" presName="spVertical1" presStyleCnt="0"/>
      <dgm:spPr/>
    </dgm:pt>
    <dgm:pt modelId="{818D1809-B06E-4655-85D1-D826DF0D21C5}" type="pres">
      <dgm:prSet presAssocID="{3A674D2A-84E1-43D0-9852-02204EBE52CA}" presName="parTx" presStyleLbl="revTx" presStyleIdx="0" presStyleCnt="1">
        <dgm:presLayoutVars>
          <dgm:chMax val="0"/>
          <dgm:chPref val="0"/>
          <dgm:bulletEnabled val="1"/>
        </dgm:presLayoutVars>
      </dgm:prSet>
      <dgm:spPr/>
      <dgm:t>
        <a:bodyPr/>
        <a:lstStyle/>
        <a:p>
          <a:endParaRPr lang="en-US"/>
        </a:p>
      </dgm:t>
    </dgm:pt>
    <dgm:pt modelId="{FA141F06-05D5-410F-BEC8-EC957ED102EC}" type="pres">
      <dgm:prSet presAssocID="{3A674D2A-84E1-43D0-9852-02204EBE52CA}" presName="spVertical2" presStyleCnt="0"/>
      <dgm:spPr/>
    </dgm:pt>
    <dgm:pt modelId="{6EE3A3C1-3983-4D9D-873B-CF36B12FE673}" type="pres">
      <dgm:prSet presAssocID="{3A674D2A-84E1-43D0-9852-02204EBE52CA}" presName="spVertical3" presStyleCnt="0"/>
      <dgm:spPr/>
    </dgm:pt>
    <dgm:pt modelId="{5564E216-77EF-4E25-BD00-D217160B4A6C}" type="pres">
      <dgm:prSet presAssocID="{7C456FD8-6B2D-4315-8923-DC80711E15B4}" presName="padding2" presStyleCnt="0"/>
      <dgm:spPr/>
    </dgm:pt>
    <dgm:pt modelId="{A330A7D5-EE71-4ED3-B685-16A0EEDD4257}" type="pres">
      <dgm:prSet presAssocID="{7C456FD8-6B2D-4315-8923-DC80711E15B4}" presName="negArrow" presStyleCnt="0"/>
      <dgm:spPr/>
    </dgm:pt>
    <dgm:pt modelId="{357FF865-DF36-4504-ACDD-898E5BF1166A}" type="pres">
      <dgm:prSet presAssocID="{7C456FD8-6B2D-4315-8923-DC80711E15B4}" presName="backgroundArrow" presStyleLbl="node1" presStyleIdx="0" presStyleCnt="1"/>
      <dgm:spPr>
        <a:solidFill>
          <a:srgbClr val="003366"/>
        </a:solidFill>
      </dgm:spPr>
    </dgm:pt>
  </dgm:ptLst>
  <dgm:cxnLst>
    <dgm:cxn modelId="{3A98F97A-EDCB-4FD1-B8F0-94C795E69975}" srcId="{7C456FD8-6B2D-4315-8923-DC80711E15B4}" destId="{3A674D2A-84E1-43D0-9852-02204EBE52CA}" srcOrd="0" destOrd="0" parTransId="{0B938406-AFDF-42C9-8853-4E41E0E936CE}" sibTransId="{E475FC92-D9D2-4ACF-9521-B4B6C5C40C7B}"/>
    <dgm:cxn modelId="{F81D26F2-521B-4AED-B55B-9ED7F7B8F7CA}" type="presOf" srcId="{7C456FD8-6B2D-4315-8923-DC80711E15B4}" destId="{1CC54B33-5974-45B0-BDD5-8F12CC9E87C7}" srcOrd="0" destOrd="0" presId="urn:microsoft.com/office/officeart/2005/8/layout/hProcess3"/>
    <dgm:cxn modelId="{CA3C9633-9B67-4E07-97B7-F84E2F8F2FBC}" type="presOf" srcId="{3A674D2A-84E1-43D0-9852-02204EBE52CA}" destId="{818D1809-B06E-4655-85D1-D826DF0D21C5}" srcOrd="0" destOrd="0" presId="urn:microsoft.com/office/officeart/2005/8/layout/hProcess3"/>
    <dgm:cxn modelId="{EBBA0653-3705-4BCB-994B-50124BB9E81D}" type="presParOf" srcId="{1CC54B33-5974-45B0-BDD5-8F12CC9E87C7}" destId="{CA0B9224-9071-44C6-B633-AC1FB3FE71CC}" srcOrd="0" destOrd="0" presId="urn:microsoft.com/office/officeart/2005/8/layout/hProcess3"/>
    <dgm:cxn modelId="{5E65A8C7-8C51-4E6E-A4D1-BC8370F88A6A}" type="presParOf" srcId="{1CC54B33-5974-45B0-BDD5-8F12CC9E87C7}" destId="{E4929126-A58F-42D9-B224-0156C64EC2BF}" srcOrd="1" destOrd="0" presId="urn:microsoft.com/office/officeart/2005/8/layout/hProcess3"/>
    <dgm:cxn modelId="{05FB5F2E-2A69-487E-97ED-7FEEC233C118}" type="presParOf" srcId="{E4929126-A58F-42D9-B224-0156C64EC2BF}" destId="{532D3C64-80AC-4D4D-89F8-29607FC8C0E6}" srcOrd="0" destOrd="0" presId="urn:microsoft.com/office/officeart/2005/8/layout/hProcess3"/>
    <dgm:cxn modelId="{C06C27D9-4EA9-49DE-99AB-2613381689AE}" type="presParOf" srcId="{E4929126-A58F-42D9-B224-0156C64EC2BF}" destId="{76FDA304-C5D2-4636-AB07-B73DCCD4470C}" srcOrd="1" destOrd="0" presId="urn:microsoft.com/office/officeart/2005/8/layout/hProcess3"/>
    <dgm:cxn modelId="{5D07D125-BD02-4640-97CA-3CD3D1FE553E}" type="presParOf" srcId="{76FDA304-C5D2-4636-AB07-B73DCCD4470C}" destId="{4C8CFAE7-99EE-4DF0-87B5-50C5CFFE7C8B}" srcOrd="0" destOrd="0" presId="urn:microsoft.com/office/officeart/2005/8/layout/hProcess3"/>
    <dgm:cxn modelId="{528099E6-4EA6-4604-92CC-B7437349B02F}" type="presParOf" srcId="{76FDA304-C5D2-4636-AB07-B73DCCD4470C}" destId="{818D1809-B06E-4655-85D1-D826DF0D21C5}" srcOrd="1" destOrd="0" presId="urn:microsoft.com/office/officeart/2005/8/layout/hProcess3"/>
    <dgm:cxn modelId="{08DBCF7C-F23D-4C7C-AF9C-56FD7A2AE1E6}" type="presParOf" srcId="{76FDA304-C5D2-4636-AB07-B73DCCD4470C}" destId="{FA141F06-05D5-410F-BEC8-EC957ED102EC}" srcOrd="2" destOrd="0" presId="urn:microsoft.com/office/officeart/2005/8/layout/hProcess3"/>
    <dgm:cxn modelId="{6A8C0CC0-6884-4432-9F5B-E3FE95BA2850}" type="presParOf" srcId="{76FDA304-C5D2-4636-AB07-B73DCCD4470C}" destId="{6EE3A3C1-3983-4D9D-873B-CF36B12FE673}" srcOrd="3" destOrd="0" presId="urn:microsoft.com/office/officeart/2005/8/layout/hProcess3"/>
    <dgm:cxn modelId="{2A7F2CED-2B24-4112-B956-6BEF9903168E}" type="presParOf" srcId="{E4929126-A58F-42D9-B224-0156C64EC2BF}" destId="{5564E216-77EF-4E25-BD00-D217160B4A6C}" srcOrd="2" destOrd="0" presId="urn:microsoft.com/office/officeart/2005/8/layout/hProcess3"/>
    <dgm:cxn modelId="{2A7CA7B3-5D1D-42A9-A074-4A1A3A7D0E76}" type="presParOf" srcId="{E4929126-A58F-42D9-B224-0156C64EC2BF}" destId="{A330A7D5-EE71-4ED3-B685-16A0EEDD4257}" srcOrd="3" destOrd="0" presId="urn:microsoft.com/office/officeart/2005/8/layout/hProcess3"/>
    <dgm:cxn modelId="{A6B7A2AF-758B-4951-A7C9-E480017BF737}" type="presParOf" srcId="{E4929126-A58F-42D9-B224-0156C64EC2BF}" destId="{357FF865-DF36-4504-ACDD-898E5BF1166A}" srcOrd="4"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AB75A1-38D7-466C-847B-2A7798585E6F}" type="doc">
      <dgm:prSet loTypeId="urn:microsoft.com/office/officeart/2005/8/layout/hProcess3" loCatId="process" qsTypeId="urn:microsoft.com/office/officeart/2005/8/quickstyle/simple1" qsCatId="simple" csTypeId="urn:microsoft.com/office/officeart/2005/8/colors/accent1_2" csCatId="accent1" phldr="1"/>
      <dgm:spPr/>
    </dgm:pt>
    <dgm:pt modelId="{3F426948-4F9E-4163-B9B5-299873CED483}">
      <dgm:prSet phldrT="[Text]" custT="1"/>
      <dgm:spPr/>
      <dgm:t>
        <a:bodyPr/>
        <a:lstStyle/>
        <a:p>
          <a:r>
            <a:rPr lang="fr-FR" sz="1000" b="1" dirty="0" err="1">
              <a:solidFill>
                <a:schemeClr val="bg1"/>
              </a:solidFill>
              <a:latin typeface="Century Gothic" panose="020B0502020202020204" pitchFamily="34" charset="0"/>
            </a:rPr>
            <a:t>Fill</a:t>
          </a:r>
          <a:r>
            <a:rPr lang="fr-FR" sz="1000" b="1" dirty="0">
              <a:solidFill>
                <a:schemeClr val="bg1"/>
              </a:solidFill>
              <a:latin typeface="Century Gothic" panose="020B0502020202020204" pitchFamily="34" charset="0"/>
            </a:rPr>
            <a:t> </a:t>
          </a:r>
          <a:r>
            <a:rPr lang="fr-FR" sz="1000" b="1" dirty="0" err="1">
              <a:solidFill>
                <a:schemeClr val="bg1"/>
              </a:solidFill>
              <a:latin typeface="Century Gothic" panose="020B0502020202020204" pitchFamily="34" charset="0"/>
            </a:rPr>
            <a:t>your</a:t>
          </a:r>
          <a:r>
            <a:rPr lang="fr-FR" sz="1000" b="1" dirty="0">
              <a:solidFill>
                <a:schemeClr val="bg1"/>
              </a:solidFill>
              <a:latin typeface="Century Gothic" panose="020B0502020202020204" pitchFamily="34" charset="0"/>
            </a:rPr>
            <a:t> business </a:t>
          </a:r>
          <a:r>
            <a:rPr lang="fr-FR" sz="1000" b="1" dirty="0" err="1">
              <a:solidFill>
                <a:schemeClr val="bg1"/>
              </a:solidFill>
              <a:latin typeface="Century Gothic" panose="020B0502020202020204" pitchFamily="34" charset="0"/>
            </a:rPr>
            <a:t>sector</a:t>
          </a:r>
          <a:r>
            <a:rPr lang="fr-FR" sz="1000" b="1" dirty="0">
              <a:solidFill>
                <a:schemeClr val="bg1"/>
              </a:solidFill>
              <a:latin typeface="Century Gothic" panose="020B0502020202020204" pitchFamily="34" charset="0"/>
            </a:rPr>
            <a:t> </a:t>
          </a:r>
          <a:r>
            <a:rPr lang="fr-FR" sz="1000" b="1" dirty="0" err="1">
              <a:solidFill>
                <a:schemeClr val="bg1"/>
              </a:solidFill>
              <a:latin typeface="Century Gothic" panose="020B0502020202020204" pitchFamily="34" charset="0"/>
            </a:rPr>
            <a:t>with</a:t>
          </a:r>
          <a:r>
            <a:rPr lang="fr-FR" sz="1000" b="1" dirty="0">
              <a:solidFill>
                <a:schemeClr val="bg1"/>
              </a:solidFill>
              <a:latin typeface="Century Gothic" panose="020B0502020202020204" pitchFamily="34" charset="0"/>
            </a:rPr>
            <a:t> : Automotive ; Business Support &amp; Supplies ; Computers &amp; Electronics ; Construction &amp;</a:t>
          </a:r>
          <a:r>
            <a:rPr lang="th-TH" sz="1000" b="1" dirty="0">
              <a:solidFill>
                <a:schemeClr val="bg1"/>
              </a:solidFill>
              <a:latin typeface="Century Gothic" panose="020B0502020202020204" pitchFamily="34" charset="0"/>
            </a:rPr>
            <a:t> </a:t>
          </a:r>
          <a:r>
            <a:rPr lang="fr-FR" sz="1000" b="1" dirty="0" err="1">
              <a:solidFill>
                <a:schemeClr val="bg1"/>
              </a:solidFill>
              <a:latin typeface="Century Gothic" panose="020B0502020202020204" pitchFamily="34" charset="0"/>
            </a:rPr>
            <a:t>Contractors</a:t>
          </a:r>
          <a:r>
            <a:rPr lang="fr-FR" sz="1000" b="1" dirty="0">
              <a:solidFill>
                <a:schemeClr val="bg1"/>
              </a:solidFill>
              <a:latin typeface="Century Gothic" panose="020B0502020202020204" pitchFamily="34" charset="0"/>
            </a:rPr>
            <a:t> ; Education ; Entertainment ; Food &amp; </a:t>
          </a:r>
          <a:r>
            <a:rPr lang="fr-FR" sz="1000" b="1" dirty="0" err="1">
              <a:solidFill>
                <a:schemeClr val="bg1"/>
              </a:solidFill>
              <a:latin typeface="Century Gothic" panose="020B0502020202020204" pitchFamily="34" charset="0"/>
            </a:rPr>
            <a:t>Dining</a:t>
          </a:r>
          <a:r>
            <a:rPr lang="fr-FR" sz="1000" b="1" dirty="0">
              <a:solidFill>
                <a:schemeClr val="bg1"/>
              </a:solidFill>
              <a:latin typeface="Century Gothic" panose="020B0502020202020204" pitchFamily="34" charset="0"/>
            </a:rPr>
            <a:t> ; </a:t>
          </a:r>
          <a:r>
            <a:rPr lang="fr-FR" sz="1000" b="1" dirty="0" err="1">
              <a:solidFill>
                <a:schemeClr val="bg1"/>
              </a:solidFill>
              <a:latin typeface="Century Gothic" panose="020B0502020202020204" pitchFamily="34" charset="0"/>
            </a:rPr>
            <a:t>Health</a:t>
          </a:r>
          <a:r>
            <a:rPr lang="fr-FR" sz="1000" b="1" dirty="0">
              <a:solidFill>
                <a:schemeClr val="bg1"/>
              </a:solidFill>
              <a:latin typeface="Century Gothic" panose="020B0502020202020204" pitchFamily="34" charset="0"/>
            </a:rPr>
            <a:t> &amp; </a:t>
          </a:r>
          <a:r>
            <a:rPr lang="fr-FR" sz="1000" b="1" dirty="0" err="1">
              <a:solidFill>
                <a:schemeClr val="bg1"/>
              </a:solidFill>
              <a:latin typeface="Century Gothic" panose="020B0502020202020204" pitchFamily="34" charset="0"/>
            </a:rPr>
            <a:t>Medicine</a:t>
          </a:r>
          <a:r>
            <a:rPr lang="fr-FR" sz="1000" b="1" dirty="0">
              <a:solidFill>
                <a:schemeClr val="bg1"/>
              </a:solidFill>
              <a:latin typeface="Century Gothic" panose="020B0502020202020204" pitchFamily="34" charset="0"/>
            </a:rPr>
            <a:t> ; Home &amp; Garden ; </a:t>
          </a:r>
          <a:r>
            <a:rPr lang="fr-FR" sz="1000" b="1" dirty="0" err="1">
              <a:solidFill>
                <a:schemeClr val="bg1"/>
              </a:solidFill>
              <a:latin typeface="Century Gothic" panose="020B0502020202020204" pitchFamily="34" charset="0"/>
            </a:rPr>
            <a:t>Legal</a:t>
          </a:r>
          <a:r>
            <a:rPr lang="fr-FR" sz="1000" b="1" dirty="0">
              <a:solidFill>
                <a:schemeClr val="bg1"/>
              </a:solidFill>
              <a:latin typeface="Century Gothic" panose="020B0502020202020204" pitchFamily="34" charset="0"/>
            </a:rPr>
            <a:t> &amp; Finance ; </a:t>
          </a:r>
          <a:r>
            <a:rPr lang="fr-FR" sz="1000" b="1" dirty="0" err="1">
              <a:solidFill>
                <a:schemeClr val="bg1"/>
              </a:solidFill>
              <a:latin typeface="Century Gothic" panose="020B0502020202020204" pitchFamily="34" charset="0"/>
            </a:rPr>
            <a:t>Manufacturing</a:t>
          </a:r>
          <a:r>
            <a:rPr lang="fr-FR" sz="1000" b="1" dirty="0">
              <a:solidFill>
                <a:schemeClr val="bg1"/>
              </a:solidFill>
              <a:latin typeface="Century Gothic" panose="020B0502020202020204" pitchFamily="34" charset="0"/>
            </a:rPr>
            <a:t>, </a:t>
          </a:r>
          <a:r>
            <a:rPr lang="fr-FR" sz="1000" b="1" dirty="0" err="1">
              <a:solidFill>
                <a:schemeClr val="bg1"/>
              </a:solidFill>
              <a:latin typeface="Century Gothic" panose="020B0502020202020204" pitchFamily="34" charset="0"/>
            </a:rPr>
            <a:t>Wholesale</a:t>
          </a:r>
          <a:r>
            <a:rPr lang="fr-FR" sz="1000" b="1" dirty="0">
              <a:solidFill>
                <a:schemeClr val="bg1"/>
              </a:solidFill>
              <a:latin typeface="Century Gothic" panose="020B0502020202020204" pitchFamily="34" charset="0"/>
            </a:rPr>
            <a:t>, Distribution ; </a:t>
          </a:r>
          <a:r>
            <a:rPr lang="fr-FR" sz="1000" b="1" dirty="0" err="1">
              <a:solidFill>
                <a:schemeClr val="bg1"/>
              </a:solidFill>
              <a:latin typeface="Century Gothic" panose="020B0502020202020204" pitchFamily="34" charset="0"/>
            </a:rPr>
            <a:t>Merchants</a:t>
          </a:r>
          <a:r>
            <a:rPr lang="fr-FR" sz="1000" b="1" dirty="0">
              <a:solidFill>
                <a:schemeClr val="bg1"/>
              </a:solidFill>
              <a:latin typeface="Century Gothic" panose="020B0502020202020204" pitchFamily="34" charset="0"/>
            </a:rPr>
            <a:t> (</a:t>
          </a:r>
          <a:r>
            <a:rPr lang="fr-FR" sz="1000" b="1" dirty="0" err="1">
              <a:solidFill>
                <a:schemeClr val="bg1"/>
              </a:solidFill>
              <a:latin typeface="Century Gothic" panose="020B0502020202020204" pitchFamily="34" charset="0"/>
            </a:rPr>
            <a:t>retails</a:t>
          </a:r>
          <a:r>
            <a:rPr lang="fr-FR" sz="1000" b="1" dirty="0">
              <a:solidFill>
                <a:schemeClr val="bg1"/>
              </a:solidFill>
              <a:latin typeface="Century Gothic" panose="020B0502020202020204" pitchFamily="34" charset="0"/>
            </a:rPr>
            <a:t>) ; </a:t>
          </a:r>
          <a:r>
            <a:rPr lang="fr-FR" sz="1000" b="1" dirty="0" err="1">
              <a:solidFill>
                <a:schemeClr val="bg1"/>
              </a:solidFill>
              <a:latin typeface="Century Gothic" panose="020B0502020202020204" pitchFamily="34" charset="0"/>
            </a:rPr>
            <a:t>Miscellaneous</a:t>
          </a:r>
          <a:r>
            <a:rPr lang="fr-FR" sz="1000" b="1" dirty="0">
              <a:solidFill>
                <a:schemeClr val="bg1"/>
              </a:solidFill>
              <a:latin typeface="Century Gothic" panose="020B0502020202020204" pitchFamily="34" charset="0"/>
            </a:rPr>
            <a:t> ; </a:t>
          </a:r>
          <a:r>
            <a:rPr lang="fr-FR" sz="1000" b="1" dirty="0" err="1">
              <a:solidFill>
                <a:schemeClr val="bg1"/>
              </a:solidFill>
              <a:latin typeface="Century Gothic" panose="020B0502020202020204" pitchFamily="34" charset="0"/>
            </a:rPr>
            <a:t>Personal</a:t>
          </a:r>
          <a:r>
            <a:rPr lang="fr-FR" sz="1000" b="1" dirty="0">
              <a:solidFill>
                <a:schemeClr val="bg1"/>
              </a:solidFill>
              <a:latin typeface="Century Gothic" panose="020B0502020202020204" pitchFamily="34" charset="0"/>
            </a:rPr>
            <a:t> care &amp; </a:t>
          </a:r>
          <a:r>
            <a:rPr lang="fr-FR" sz="1000" b="1" dirty="0" err="1">
              <a:solidFill>
                <a:schemeClr val="bg1"/>
              </a:solidFill>
              <a:latin typeface="Century Gothic" panose="020B0502020202020204" pitchFamily="34" charset="0"/>
            </a:rPr>
            <a:t>professional</a:t>
          </a:r>
          <a:r>
            <a:rPr lang="fr-FR" sz="1000" b="1" dirty="0">
              <a:solidFill>
                <a:schemeClr val="bg1"/>
              </a:solidFill>
              <a:latin typeface="Century Gothic" panose="020B0502020202020204" pitchFamily="34" charset="0"/>
            </a:rPr>
            <a:t> services ; Real </a:t>
          </a:r>
          <a:r>
            <a:rPr lang="fr-FR" sz="1000" b="1" dirty="0" err="1">
              <a:solidFill>
                <a:schemeClr val="bg1"/>
              </a:solidFill>
              <a:latin typeface="Century Gothic" panose="020B0502020202020204" pitchFamily="34" charset="0"/>
            </a:rPr>
            <a:t>Estate</a:t>
          </a:r>
          <a:r>
            <a:rPr lang="fr-FR" sz="1000" b="1" dirty="0">
              <a:solidFill>
                <a:schemeClr val="bg1"/>
              </a:solidFill>
              <a:latin typeface="Century Gothic" panose="020B0502020202020204" pitchFamily="34" charset="0"/>
            </a:rPr>
            <a:t> ; </a:t>
          </a:r>
          <a:r>
            <a:rPr lang="fr-FR" sz="1000" b="1" dirty="0" err="1">
              <a:solidFill>
                <a:schemeClr val="bg1"/>
              </a:solidFill>
              <a:latin typeface="Century Gothic" panose="020B0502020202020204" pitchFamily="34" charset="0"/>
            </a:rPr>
            <a:t>Tourism</a:t>
          </a:r>
          <a:r>
            <a:rPr lang="fr-FR" sz="1000" b="1" dirty="0">
              <a:solidFill>
                <a:schemeClr val="bg1"/>
              </a:solidFill>
              <a:latin typeface="Century Gothic" panose="020B0502020202020204" pitchFamily="34" charset="0"/>
            </a:rPr>
            <a:t> &amp; </a:t>
          </a:r>
          <a:r>
            <a:rPr lang="fr-FR" sz="1000" b="1" dirty="0" err="1">
              <a:solidFill>
                <a:schemeClr val="bg1"/>
              </a:solidFill>
              <a:latin typeface="Century Gothic" panose="020B0502020202020204" pitchFamily="34" charset="0"/>
            </a:rPr>
            <a:t>Hospitality</a:t>
          </a:r>
          <a:r>
            <a:rPr lang="fr-FR" sz="1000" b="1" dirty="0">
              <a:solidFill>
                <a:schemeClr val="bg1"/>
              </a:solidFill>
              <a:latin typeface="Century Gothic" panose="020B0502020202020204" pitchFamily="34" charset="0"/>
            </a:rPr>
            <a:t> </a:t>
          </a:r>
          <a:endParaRPr lang="th-TH" sz="1000" b="1" dirty="0">
            <a:solidFill>
              <a:schemeClr val="bg1"/>
            </a:solidFill>
            <a:latin typeface="Century Gothic" panose="020B0502020202020204" pitchFamily="34" charset="0"/>
          </a:endParaRPr>
        </a:p>
      </dgm:t>
    </dgm:pt>
    <dgm:pt modelId="{FA6DEDBA-8DEF-4FF7-83B1-6B7BFB160738}" type="parTrans" cxnId="{C576F5C5-8811-40EF-B4FC-E640CFF8C517}">
      <dgm:prSet/>
      <dgm:spPr/>
      <dgm:t>
        <a:bodyPr/>
        <a:lstStyle/>
        <a:p>
          <a:endParaRPr lang="th-TH"/>
        </a:p>
      </dgm:t>
    </dgm:pt>
    <dgm:pt modelId="{28CD90FF-2062-4F3C-BA88-0E439F3F5687}" type="sibTrans" cxnId="{C576F5C5-8811-40EF-B4FC-E640CFF8C517}">
      <dgm:prSet/>
      <dgm:spPr/>
      <dgm:t>
        <a:bodyPr/>
        <a:lstStyle/>
        <a:p>
          <a:endParaRPr lang="th-TH"/>
        </a:p>
      </dgm:t>
    </dgm:pt>
    <dgm:pt modelId="{B707E1C3-A01A-4908-A15D-0AD860D19E33}" type="pres">
      <dgm:prSet presAssocID="{D7AB75A1-38D7-466C-847B-2A7798585E6F}" presName="Name0" presStyleCnt="0">
        <dgm:presLayoutVars>
          <dgm:dir/>
          <dgm:animLvl val="lvl"/>
          <dgm:resizeHandles val="exact"/>
        </dgm:presLayoutVars>
      </dgm:prSet>
      <dgm:spPr/>
    </dgm:pt>
    <dgm:pt modelId="{D4EC1BFB-DE8D-46E2-BB8E-55021AEA0D98}" type="pres">
      <dgm:prSet presAssocID="{D7AB75A1-38D7-466C-847B-2A7798585E6F}" presName="dummy" presStyleCnt="0"/>
      <dgm:spPr/>
    </dgm:pt>
    <dgm:pt modelId="{95FD6B83-99E7-4522-AAFD-2BB2DF1CE4BB}" type="pres">
      <dgm:prSet presAssocID="{D7AB75A1-38D7-466C-847B-2A7798585E6F}" presName="linH" presStyleCnt="0"/>
      <dgm:spPr/>
    </dgm:pt>
    <dgm:pt modelId="{80D8E158-6C4A-4A84-8738-6FDEA05A9050}" type="pres">
      <dgm:prSet presAssocID="{D7AB75A1-38D7-466C-847B-2A7798585E6F}" presName="padding1" presStyleCnt="0"/>
      <dgm:spPr/>
    </dgm:pt>
    <dgm:pt modelId="{5A82D20E-DB5A-4F39-979E-C269E3E9DF9B}" type="pres">
      <dgm:prSet presAssocID="{3F426948-4F9E-4163-B9B5-299873CED483}" presName="linV" presStyleCnt="0"/>
      <dgm:spPr/>
    </dgm:pt>
    <dgm:pt modelId="{00B247E6-C8D3-4BEC-9BC9-E15414A5B0AD}" type="pres">
      <dgm:prSet presAssocID="{3F426948-4F9E-4163-B9B5-299873CED483}" presName="spVertical1" presStyleCnt="0"/>
      <dgm:spPr/>
    </dgm:pt>
    <dgm:pt modelId="{C1EB86DA-9D5B-4A03-A3C2-7B047B9A2083}" type="pres">
      <dgm:prSet presAssocID="{3F426948-4F9E-4163-B9B5-299873CED483}" presName="parTx" presStyleLbl="revTx" presStyleIdx="0" presStyleCnt="1">
        <dgm:presLayoutVars>
          <dgm:chMax val="0"/>
          <dgm:chPref val="0"/>
          <dgm:bulletEnabled val="1"/>
        </dgm:presLayoutVars>
      </dgm:prSet>
      <dgm:spPr/>
      <dgm:t>
        <a:bodyPr/>
        <a:lstStyle/>
        <a:p>
          <a:endParaRPr lang="en-US"/>
        </a:p>
      </dgm:t>
    </dgm:pt>
    <dgm:pt modelId="{B33CAFF3-6C8D-4287-BB84-ADCEE91392B9}" type="pres">
      <dgm:prSet presAssocID="{3F426948-4F9E-4163-B9B5-299873CED483}" presName="spVertical2" presStyleCnt="0"/>
      <dgm:spPr/>
    </dgm:pt>
    <dgm:pt modelId="{8941CBB4-C0CE-432B-9C1C-E1B801E2F0B9}" type="pres">
      <dgm:prSet presAssocID="{3F426948-4F9E-4163-B9B5-299873CED483}" presName="spVertical3" presStyleCnt="0"/>
      <dgm:spPr/>
    </dgm:pt>
    <dgm:pt modelId="{0E743A96-E0C8-4203-8C34-8C997FFABAAD}" type="pres">
      <dgm:prSet presAssocID="{D7AB75A1-38D7-466C-847B-2A7798585E6F}" presName="padding2" presStyleCnt="0"/>
      <dgm:spPr/>
    </dgm:pt>
    <dgm:pt modelId="{E0730C9F-D977-44FE-BD1A-2488F46875DD}" type="pres">
      <dgm:prSet presAssocID="{D7AB75A1-38D7-466C-847B-2A7798585E6F}" presName="negArrow" presStyleCnt="0"/>
      <dgm:spPr/>
    </dgm:pt>
    <dgm:pt modelId="{036ACF29-C72B-4AE5-B54C-ABB5280791B2}" type="pres">
      <dgm:prSet presAssocID="{D7AB75A1-38D7-466C-847B-2A7798585E6F}" presName="backgroundArrow" presStyleLbl="node1" presStyleIdx="0" presStyleCnt="1" custLinFactNeighborX="16377" custLinFactNeighborY="1179"/>
      <dgm:spPr>
        <a:solidFill>
          <a:srgbClr val="003366"/>
        </a:solidFill>
      </dgm:spPr>
    </dgm:pt>
  </dgm:ptLst>
  <dgm:cxnLst>
    <dgm:cxn modelId="{C576F5C5-8811-40EF-B4FC-E640CFF8C517}" srcId="{D7AB75A1-38D7-466C-847B-2A7798585E6F}" destId="{3F426948-4F9E-4163-B9B5-299873CED483}" srcOrd="0" destOrd="0" parTransId="{FA6DEDBA-8DEF-4FF7-83B1-6B7BFB160738}" sibTransId="{28CD90FF-2062-4F3C-BA88-0E439F3F5687}"/>
    <dgm:cxn modelId="{76FD6FB8-4704-40CD-9287-0511E0E43EF6}" type="presOf" srcId="{D7AB75A1-38D7-466C-847B-2A7798585E6F}" destId="{B707E1C3-A01A-4908-A15D-0AD860D19E33}" srcOrd="0" destOrd="0" presId="urn:microsoft.com/office/officeart/2005/8/layout/hProcess3"/>
    <dgm:cxn modelId="{EBD8D09E-0FDB-4D68-94DA-4BA8B6A273E9}" type="presOf" srcId="{3F426948-4F9E-4163-B9B5-299873CED483}" destId="{C1EB86DA-9D5B-4A03-A3C2-7B047B9A2083}" srcOrd="0" destOrd="0" presId="urn:microsoft.com/office/officeart/2005/8/layout/hProcess3"/>
    <dgm:cxn modelId="{206FDFFE-CAE0-46A9-BE7E-AD8AE68AF227}" type="presParOf" srcId="{B707E1C3-A01A-4908-A15D-0AD860D19E33}" destId="{D4EC1BFB-DE8D-46E2-BB8E-55021AEA0D98}" srcOrd="0" destOrd="0" presId="urn:microsoft.com/office/officeart/2005/8/layout/hProcess3"/>
    <dgm:cxn modelId="{8EFE4A1D-5EB4-432F-A61F-9D6A87848F4A}" type="presParOf" srcId="{B707E1C3-A01A-4908-A15D-0AD860D19E33}" destId="{95FD6B83-99E7-4522-AAFD-2BB2DF1CE4BB}" srcOrd="1" destOrd="0" presId="urn:microsoft.com/office/officeart/2005/8/layout/hProcess3"/>
    <dgm:cxn modelId="{D2D4D956-F80D-4390-883D-9501ACE8AEAB}" type="presParOf" srcId="{95FD6B83-99E7-4522-AAFD-2BB2DF1CE4BB}" destId="{80D8E158-6C4A-4A84-8738-6FDEA05A9050}" srcOrd="0" destOrd="0" presId="urn:microsoft.com/office/officeart/2005/8/layout/hProcess3"/>
    <dgm:cxn modelId="{CBB3CF09-5EA2-4F07-AC1B-232A835E7ECE}" type="presParOf" srcId="{95FD6B83-99E7-4522-AAFD-2BB2DF1CE4BB}" destId="{5A82D20E-DB5A-4F39-979E-C269E3E9DF9B}" srcOrd="1" destOrd="0" presId="urn:microsoft.com/office/officeart/2005/8/layout/hProcess3"/>
    <dgm:cxn modelId="{B5D98664-91EA-4609-8C25-1AA08AA8AAB9}" type="presParOf" srcId="{5A82D20E-DB5A-4F39-979E-C269E3E9DF9B}" destId="{00B247E6-C8D3-4BEC-9BC9-E15414A5B0AD}" srcOrd="0" destOrd="0" presId="urn:microsoft.com/office/officeart/2005/8/layout/hProcess3"/>
    <dgm:cxn modelId="{26A6D084-A271-4DD5-8443-BCFB1AED2A31}" type="presParOf" srcId="{5A82D20E-DB5A-4F39-979E-C269E3E9DF9B}" destId="{C1EB86DA-9D5B-4A03-A3C2-7B047B9A2083}" srcOrd="1" destOrd="0" presId="urn:microsoft.com/office/officeart/2005/8/layout/hProcess3"/>
    <dgm:cxn modelId="{0D56055D-E08D-4616-9921-6F8F5431B151}" type="presParOf" srcId="{5A82D20E-DB5A-4F39-979E-C269E3E9DF9B}" destId="{B33CAFF3-6C8D-4287-BB84-ADCEE91392B9}" srcOrd="2" destOrd="0" presId="urn:microsoft.com/office/officeart/2005/8/layout/hProcess3"/>
    <dgm:cxn modelId="{6389BB5F-4634-4B97-982A-FC79BB4D2BCD}" type="presParOf" srcId="{5A82D20E-DB5A-4F39-979E-C269E3E9DF9B}" destId="{8941CBB4-C0CE-432B-9C1C-E1B801E2F0B9}" srcOrd="3" destOrd="0" presId="urn:microsoft.com/office/officeart/2005/8/layout/hProcess3"/>
    <dgm:cxn modelId="{9BD7F1E8-2869-4FE7-B55F-177D325BD88D}" type="presParOf" srcId="{95FD6B83-99E7-4522-AAFD-2BB2DF1CE4BB}" destId="{0E743A96-E0C8-4203-8C34-8C997FFABAAD}" srcOrd="2" destOrd="0" presId="urn:microsoft.com/office/officeart/2005/8/layout/hProcess3"/>
    <dgm:cxn modelId="{29FB9BE7-AE50-4459-B215-9DE5E6C4861A}" type="presParOf" srcId="{95FD6B83-99E7-4522-AAFD-2BB2DF1CE4BB}" destId="{E0730C9F-D977-44FE-BD1A-2488F46875DD}" srcOrd="3" destOrd="0" presId="urn:microsoft.com/office/officeart/2005/8/layout/hProcess3"/>
    <dgm:cxn modelId="{65E25036-3857-4E18-BE4E-787DC89B8A1C}" type="presParOf" srcId="{95FD6B83-99E7-4522-AAFD-2BB2DF1CE4BB}" destId="{036ACF29-C72B-4AE5-B54C-ABB5280791B2}" srcOrd="4" destOrd="0" presId="urn:microsoft.com/office/officeart/2005/8/layout/hProcess3"/>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D14AD6-99A8-4EAC-86BC-46BC5CE2C19A}" type="doc">
      <dgm:prSet loTypeId="urn:microsoft.com/office/officeart/2005/8/layout/hProcess3" loCatId="process" qsTypeId="urn:microsoft.com/office/officeart/2005/8/quickstyle/simple1" qsCatId="simple" csTypeId="urn:microsoft.com/office/officeart/2005/8/colors/accent1_2" csCatId="accent1" phldr="1"/>
      <dgm:spPr/>
    </dgm:pt>
    <dgm:pt modelId="{EF4DF6A7-EE20-4AAE-9743-5EEDC6F54EE6}">
      <dgm:prSet phldrT="[Text]" custT="1"/>
      <dgm:spPr/>
      <dgm:t>
        <a:bodyPr/>
        <a:lstStyle/>
        <a:p>
          <a:r>
            <a:rPr lang="en-US" sz="2400" b="1" i="0" dirty="0">
              <a:solidFill>
                <a:schemeClr val="bg1"/>
              </a:solidFill>
              <a:latin typeface="Century Gothic" panose="020B0502020202020204" pitchFamily="34" charset="0"/>
            </a:rPr>
            <a:t>Ex</a:t>
          </a:r>
          <a:r>
            <a:rPr lang="fr-FR" sz="2400" b="1" i="0" dirty="0">
              <a:solidFill>
                <a:schemeClr val="bg1"/>
              </a:solidFill>
              <a:latin typeface="Century Gothic" panose="020B0502020202020204" pitchFamily="34" charset="0"/>
            </a:rPr>
            <a:t>ample of FTCC</a:t>
          </a:r>
          <a:endParaRPr lang="th-TH" sz="2400" b="1" i="0" dirty="0">
            <a:solidFill>
              <a:schemeClr val="bg1"/>
            </a:solidFill>
            <a:latin typeface="Century Gothic" panose="020B0502020202020204" pitchFamily="34" charset="0"/>
          </a:endParaRPr>
        </a:p>
      </dgm:t>
    </dgm:pt>
    <dgm:pt modelId="{7DA81543-A7B5-4D53-929D-02DE41AC4020}" type="parTrans" cxnId="{73872AE1-8B8D-494B-94E2-2928B94E6A44}">
      <dgm:prSet/>
      <dgm:spPr/>
      <dgm:t>
        <a:bodyPr/>
        <a:lstStyle/>
        <a:p>
          <a:endParaRPr lang="th-TH"/>
        </a:p>
      </dgm:t>
    </dgm:pt>
    <dgm:pt modelId="{7A5144A7-24B7-4784-808D-9CA757EA940E}" type="sibTrans" cxnId="{73872AE1-8B8D-494B-94E2-2928B94E6A44}">
      <dgm:prSet/>
      <dgm:spPr/>
      <dgm:t>
        <a:bodyPr/>
        <a:lstStyle/>
        <a:p>
          <a:endParaRPr lang="th-TH"/>
        </a:p>
      </dgm:t>
    </dgm:pt>
    <dgm:pt modelId="{29379C60-2336-48F5-AB95-F2EBEDB22E62}" type="pres">
      <dgm:prSet presAssocID="{B0D14AD6-99A8-4EAC-86BC-46BC5CE2C19A}" presName="Name0" presStyleCnt="0">
        <dgm:presLayoutVars>
          <dgm:dir/>
          <dgm:animLvl val="lvl"/>
          <dgm:resizeHandles val="exact"/>
        </dgm:presLayoutVars>
      </dgm:prSet>
      <dgm:spPr/>
    </dgm:pt>
    <dgm:pt modelId="{704C75DB-689E-4BD5-8C48-57F1016728F9}" type="pres">
      <dgm:prSet presAssocID="{B0D14AD6-99A8-4EAC-86BC-46BC5CE2C19A}" presName="dummy" presStyleCnt="0"/>
      <dgm:spPr/>
    </dgm:pt>
    <dgm:pt modelId="{C26CC4AF-3861-4AA9-A257-9E7BB3A249EF}" type="pres">
      <dgm:prSet presAssocID="{B0D14AD6-99A8-4EAC-86BC-46BC5CE2C19A}" presName="linH" presStyleCnt="0"/>
      <dgm:spPr/>
    </dgm:pt>
    <dgm:pt modelId="{FCC01ACF-FE47-4DF6-8C9F-089270ACBDFD}" type="pres">
      <dgm:prSet presAssocID="{B0D14AD6-99A8-4EAC-86BC-46BC5CE2C19A}" presName="padding1" presStyleCnt="0"/>
      <dgm:spPr/>
    </dgm:pt>
    <dgm:pt modelId="{CE10C35B-490D-4650-AA0E-A3C6BD445A7A}" type="pres">
      <dgm:prSet presAssocID="{EF4DF6A7-EE20-4AAE-9743-5EEDC6F54EE6}" presName="linV" presStyleCnt="0"/>
      <dgm:spPr/>
    </dgm:pt>
    <dgm:pt modelId="{7E044BAB-DC89-475D-BC66-6525778688C9}" type="pres">
      <dgm:prSet presAssocID="{EF4DF6A7-EE20-4AAE-9743-5EEDC6F54EE6}" presName="spVertical1" presStyleCnt="0"/>
      <dgm:spPr/>
    </dgm:pt>
    <dgm:pt modelId="{0F7C5FD5-9F26-46D5-BEFD-F649C35323F3}" type="pres">
      <dgm:prSet presAssocID="{EF4DF6A7-EE20-4AAE-9743-5EEDC6F54EE6}" presName="parTx" presStyleLbl="revTx" presStyleIdx="0" presStyleCnt="1" custScaleY="108515" custLinFactNeighborX="-1179" custLinFactNeighborY="21623">
        <dgm:presLayoutVars>
          <dgm:chMax val="0"/>
          <dgm:chPref val="0"/>
          <dgm:bulletEnabled val="1"/>
        </dgm:presLayoutVars>
      </dgm:prSet>
      <dgm:spPr/>
      <dgm:t>
        <a:bodyPr/>
        <a:lstStyle/>
        <a:p>
          <a:endParaRPr lang="en-US"/>
        </a:p>
      </dgm:t>
    </dgm:pt>
    <dgm:pt modelId="{F9C6A9F3-FE76-4B28-95D8-CB22A12831C4}" type="pres">
      <dgm:prSet presAssocID="{EF4DF6A7-EE20-4AAE-9743-5EEDC6F54EE6}" presName="spVertical2" presStyleCnt="0"/>
      <dgm:spPr/>
    </dgm:pt>
    <dgm:pt modelId="{F587A4E3-411E-4172-BF52-E4FE0EAD76A1}" type="pres">
      <dgm:prSet presAssocID="{EF4DF6A7-EE20-4AAE-9743-5EEDC6F54EE6}" presName="spVertical3" presStyleCnt="0"/>
      <dgm:spPr/>
    </dgm:pt>
    <dgm:pt modelId="{A67F1C2D-9A3D-48A0-8729-EF5CA7F9E944}" type="pres">
      <dgm:prSet presAssocID="{B0D14AD6-99A8-4EAC-86BC-46BC5CE2C19A}" presName="padding2" presStyleCnt="0"/>
      <dgm:spPr/>
    </dgm:pt>
    <dgm:pt modelId="{DA0CCAC8-7BFE-49E2-9352-9377C6A0695B}" type="pres">
      <dgm:prSet presAssocID="{B0D14AD6-99A8-4EAC-86BC-46BC5CE2C19A}" presName="negArrow" presStyleCnt="0"/>
      <dgm:spPr/>
    </dgm:pt>
    <dgm:pt modelId="{B7D7AF32-084E-487B-9413-13498CF23D44}" type="pres">
      <dgm:prSet presAssocID="{B0D14AD6-99A8-4EAC-86BC-46BC5CE2C19A}" presName="backgroundArrow" presStyleLbl="node1" presStyleIdx="0" presStyleCnt="1" custLinFactNeighborY="5045"/>
      <dgm:spPr>
        <a:solidFill>
          <a:srgbClr val="003366"/>
        </a:solidFill>
      </dgm:spPr>
    </dgm:pt>
  </dgm:ptLst>
  <dgm:cxnLst>
    <dgm:cxn modelId="{B02E0EBA-46D1-4809-8F9D-97C0B57E87B1}" type="presOf" srcId="{B0D14AD6-99A8-4EAC-86BC-46BC5CE2C19A}" destId="{29379C60-2336-48F5-AB95-F2EBEDB22E62}" srcOrd="0" destOrd="0" presId="urn:microsoft.com/office/officeart/2005/8/layout/hProcess3"/>
    <dgm:cxn modelId="{4B737AE3-EFF7-4639-8CE3-C453DBE25BA5}" type="presOf" srcId="{EF4DF6A7-EE20-4AAE-9743-5EEDC6F54EE6}" destId="{0F7C5FD5-9F26-46D5-BEFD-F649C35323F3}" srcOrd="0" destOrd="0" presId="urn:microsoft.com/office/officeart/2005/8/layout/hProcess3"/>
    <dgm:cxn modelId="{73872AE1-8B8D-494B-94E2-2928B94E6A44}" srcId="{B0D14AD6-99A8-4EAC-86BC-46BC5CE2C19A}" destId="{EF4DF6A7-EE20-4AAE-9743-5EEDC6F54EE6}" srcOrd="0" destOrd="0" parTransId="{7DA81543-A7B5-4D53-929D-02DE41AC4020}" sibTransId="{7A5144A7-24B7-4784-808D-9CA757EA940E}"/>
    <dgm:cxn modelId="{A4C4432D-947C-4614-B9BB-245971A74DA6}" type="presParOf" srcId="{29379C60-2336-48F5-AB95-F2EBEDB22E62}" destId="{704C75DB-689E-4BD5-8C48-57F1016728F9}" srcOrd="0" destOrd="0" presId="urn:microsoft.com/office/officeart/2005/8/layout/hProcess3"/>
    <dgm:cxn modelId="{D99C379F-5846-4F24-9FF0-B3E4B95313B3}" type="presParOf" srcId="{29379C60-2336-48F5-AB95-F2EBEDB22E62}" destId="{C26CC4AF-3861-4AA9-A257-9E7BB3A249EF}" srcOrd="1" destOrd="0" presId="urn:microsoft.com/office/officeart/2005/8/layout/hProcess3"/>
    <dgm:cxn modelId="{8E660DBF-E7CE-4B3A-BD6B-A414464019B0}" type="presParOf" srcId="{C26CC4AF-3861-4AA9-A257-9E7BB3A249EF}" destId="{FCC01ACF-FE47-4DF6-8C9F-089270ACBDFD}" srcOrd="0" destOrd="0" presId="urn:microsoft.com/office/officeart/2005/8/layout/hProcess3"/>
    <dgm:cxn modelId="{D9E0B0C2-2E04-4352-8AE4-5BBDABC40ECB}" type="presParOf" srcId="{C26CC4AF-3861-4AA9-A257-9E7BB3A249EF}" destId="{CE10C35B-490D-4650-AA0E-A3C6BD445A7A}" srcOrd="1" destOrd="0" presId="urn:microsoft.com/office/officeart/2005/8/layout/hProcess3"/>
    <dgm:cxn modelId="{EF13295F-7DE0-4A6C-820D-76D21554EE45}" type="presParOf" srcId="{CE10C35B-490D-4650-AA0E-A3C6BD445A7A}" destId="{7E044BAB-DC89-475D-BC66-6525778688C9}" srcOrd="0" destOrd="0" presId="urn:microsoft.com/office/officeart/2005/8/layout/hProcess3"/>
    <dgm:cxn modelId="{2ADBAD0F-4F0A-47BF-90D7-563EA06C3834}" type="presParOf" srcId="{CE10C35B-490D-4650-AA0E-A3C6BD445A7A}" destId="{0F7C5FD5-9F26-46D5-BEFD-F649C35323F3}" srcOrd="1" destOrd="0" presId="urn:microsoft.com/office/officeart/2005/8/layout/hProcess3"/>
    <dgm:cxn modelId="{0E1AB490-052E-4CC9-962C-075071B954F4}" type="presParOf" srcId="{CE10C35B-490D-4650-AA0E-A3C6BD445A7A}" destId="{F9C6A9F3-FE76-4B28-95D8-CB22A12831C4}" srcOrd="2" destOrd="0" presId="urn:microsoft.com/office/officeart/2005/8/layout/hProcess3"/>
    <dgm:cxn modelId="{985B15BC-E0C2-43DA-A593-1A8A722A705C}" type="presParOf" srcId="{CE10C35B-490D-4650-AA0E-A3C6BD445A7A}" destId="{F587A4E3-411E-4172-BF52-E4FE0EAD76A1}" srcOrd="3" destOrd="0" presId="urn:microsoft.com/office/officeart/2005/8/layout/hProcess3"/>
    <dgm:cxn modelId="{FFF00024-50E3-41B9-8996-774AB49904B6}" type="presParOf" srcId="{C26CC4AF-3861-4AA9-A257-9E7BB3A249EF}" destId="{A67F1C2D-9A3D-48A0-8729-EF5CA7F9E944}" srcOrd="2" destOrd="0" presId="urn:microsoft.com/office/officeart/2005/8/layout/hProcess3"/>
    <dgm:cxn modelId="{A2FB6CC0-08B0-4ABF-A7D0-DE91C7A2A085}" type="presParOf" srcId="{C26CC4AF-3861-4AA9-A257-9E7BB3A249EF}" destId="{DA0CCAC8-7BFE-49E2-9352-9377C6A0695B}" srcOrd="3" destOrd="0" presId="urn:microsoft.com/office/officeart/2005/8/layout/hProcess3"/>
    <dgm:cxn modelId="{AE581727-C614-499C-B2F2-E8B9A7F1D7E6}" type="presParOf" srcId="{C26CC4AF-3861-4AA9-A257-9E7BB3A249EF}" destId="{B7D7AF32-084E-487B-9413-13498CF23D44}" srcOrd="4" destOrd="0" presId="urn:microsoft.com/office/officeart/2005/8/layout/h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7FF865-DF36-4504-ACDD-898E5BF1166A}">
      <dsp:nvSpPr>
        <dsp:cNvPr id="0" name=""/>
        <dsp:cNvSpPr/>
      </dsp:nvSpPr>
      <dsp:spPr>
        <a:xfrm>
          <a:off x="0" y="656849"/>
          <a:ext cx="4572000" cy="1734300"/>
        </a:xfrm>
        <a:prstGeom prst="rightArrow">
          <a:avLst/>
        </a:prstGeom>
        <a:solidFill>
          <a:srgbClr val="0033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8D1809-B06E-4655-85D1-D826DF0D21C5}">
      <dsp:nvSpPr>
        <dsp:cNvPr id="0" name=""/>
        <dsp:cNvSpPr/>
      </dsp:nvSpPr>
      <dsp:spPr>
        <a:xfrm>
          <a:off x="368796" y="1090425"/>
          <a:ext cx="3746003" cy="867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2720" rIns="0" bIns="172720" numCol="1" spcCol="1270" anchor="ctr" anchorCtr="0">
          <a:noAutofit/>
        </a:bodyPr>
        <a:lstStyle/>
        <a:p>
          <a:pPr lvl="0" algn="ctr" defTabSz="755650">
            <a:lnSpc>
              <a:spcPct val="90000"/>
            </a:lnSpc>
            <a:spcBef>
              <a:spcPct val="0"/>
            </a:spcBef>
            <a:spcAft>
              <a:spcPct val="35000"/>
            </a:spcAft>
          </a:pPr>
          <a:r>
            <a:rPr lang="en-US" sz="1700" b="1" kern="1200" dirty="0">
              <a:solidFill>
                <a:schemeClr val="bg1"/>
              </a:solidFill>
              <a:latin typeface="Century Gothic" panose="020B0502020202020204" pitchFamily="34" charset="0"/>
            </a:rPr>
            <a:t>Fill in your texts with the s</a:t>
          </a:r>
          <a:r>
            <a:rPr lang="fr-FR" sz="1700" b="1" kern="1200" dirty="0" err="1">
              <a:solidFill>
                <a:schemeClr val="bg1"/>
              </a:solidFill>
              <a:latin typeface="Century Gothic" panose="020B0502020202020204" pitchFamily="34" charset="0"/>
            </a:rPr>
            <a:t>ame</a:t>
          </a:r>
          <a:r>
            <a:rPr lang="fr-FR" sz="1700" b="1" kern="1200" dirty="0">
              <a:solidFill>
                <a:schemeClr val="bg1"/>
              </a:solidFill>
              <a:latin typeface="Century Gothic" panose="020B0502020202020204" pitchFamily="34" charset="0"/>
            </a:rPr>
            <a:t> </a:t>
          </a:r>
          <a:r>
            <a:rPr lang="fr-FR" sz="1700" b="1" kern="1200" dirty="0" err="1">
              <a:solidFill>
                <a:schemeClr val="bg1"/>
              </a:solidFill>
              <a:latin typeface="Century Gothic" panose="020B0502020202020204" pitchFamily="34" charset="0"/>
            </a:rPr>
            <a:t>colors</a:t>
          </a:r>
          <a:r>
            <a:rPr lang="fr-FR" sz="1700" b="1" kern="1200" dirty="0">
              <a:solidFill>
                <a:schemeClr val="bg1"/>
              </a:solidFill>
              <a:latin typeface="Century Gothic" panose="020B0502020202020204" pitchFamily="34" charset="0"/>
            </a:rPr>
            <a:t>, fonts, sizes</a:t>
          </a:r>
          <a:endParaRPr lang="th-TH" sz="1700" b="1" kern="1200" dirty="0">
            <a:solidFill>
              <a:schemeClr val="bg1"/>
            </a:solidFill>
            <a:latin typeface="Century Gothic" panose="020B0502020202020204" pitchFamily="34" charset="0"/>
          </a:endParaRPr>
        </a:p>
      </dsp:txBody>
      <dsp:txXfrm>
        <a:off x="368796" y="1090425"/>
        <a:ext cx="3746003" cy="8671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6ACF29-C72B-4AE5-B54C-ABB5280791B2}">
      <dsp:nvSpPr>
        <dsp:cNvPr id="0" name=""/>
        <dsp:cNvSpPr/>
      </dsp:nvSpPr>
      <dsp:spPr>
        <a:xfrm>
          <a:off x="0" y="59416"/>
          <a:ext cx="4572000" cy="2520000"/>
        </a:xfrm>
        <a:prstGeom prst="rightArrow">
          <a:avLst/>
        </a:prstGeom>
        <a:solidFill>
          <a:srgbClr val="0033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EB86DA-9D5B-4A03-A3C2-7B047B9A2083}">
      <dsp:nvSpPr>
        <dsp:cNvPr id="0" name=""/>
        <dsp:cNvSpPr/>
      </dsp:nvSpPr>
      <dsp:spPr>
        <a:xfrm>
          <a:off x="368796" y="659708"/>
          <a:ext cx="3746003" cy="126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1600" rIns="0" bIns="101600" numCol="1" spcCol="1270" anchor="ctr" anchorCtr="0">
          <a:noAutofit/>
        </a:bodyPr>
        <a:lstStyle/>
        <a:p>
          <a:pPr lvl="0" algn="ctr" defTabSz="444500">
            <a:lnSpc>
              <a:spcPct val="90000"/>
            </a:lnSpc>
            <a:spcBef>
              <a:spcPct val="0"/>
            </a:spcBef>
            <a:spcAft>
              <a:spcPct val="35000"/>
            </a:spcAft>
          </a:pPr>
          <a:r>
            <a:rPr lang="fr-FR" sz="1000" b="1" kern="1200" dirty="0" err="1">
              <a:solidFill>
                <a:schemeClr val="bg1"/>
              </a:solidFill>
              <a:latin typeface="Century Gothic" panose="020B0502020202020204" pitchFamily="34" charset="0"/>
            </a:rPr>
            <a:t>Fill</a:t>
          </a:r>
          <a:r>
            <a:rPr lang="fr-FR" sz="1000" b="1" kern="1200" dirty="0">
              <a:solidFill>
                <a:schemeClr val="bg1"/>
              </a:solidFill>
              <a:latin typeface="Century Gothic" panose="020B0502020202020204" pitchFamily="34" charset="0"/>
            </a:rPr>
            <a:t> </a:t>
          </a:r>
          <a:r>
            <a:rPr lang="fr-FR" sz="1000" b="1" kern="1200" dirty="0" err="1">
              <a:solidFill>
                <a:schemeClr val="bg1"/>
              </a:solidFill>
              <a:latin typeface="Century Gothic" panose="020B0502020202020204" pitchFamily="34" charset="0"/>
            </a:rPr>
            <a:t>your</a:t>
          </a:r>
          <a:r>
            <a:rPr lang="fr-FR" sz="1000" b="1" kern="1200" dirty="0">
              <a:solidFill>
                <a:schemeClr val="bg1"/>
              </a:solidFill>
              <a:latin typeface="Century Gothic" panose="020B0502020202020204" pitchFamily="34" charset="0"/>
            </a:rPr>
            <a:t> business </a:t>
          </a:r>
          <a:r>
            <a:rPr lang="fr-FR" sz="1000" b="1" kern="1200" dirty="0" err="1">
              <a:solidFill>
                <a:schemeClr val="bg1"/>
              </a:solidFill>
              <a:latin typeface="Century Gothic" panose="020B0502020202020204" pitchFamily="34" charset="0"/>
            </a:rPr>
            <a:t>sector</a:t>
          </a:r>
          <a:r>
            <a:rPr lang="fr-FR" sz="1000" b="1" kern="1200" dirty="0">
              <a:solidFill>
                <a:schemeClr val="bg1"/>
              </a:solidFill>
              <a:latin typeface="Century Gothic" panose="020B0502020202020204" pitchFamily="34" charset="0"/>
            </a:rPr>
            <a:t> </a:t>
          </a:r>
          <a:r>
            <a:rPr lang="fr-FR" sz="1000" b="1" kern="1200" dirty="0" err="1">
              <a:solidFill>
                <a:schemeClr val="bg1"/>
              </a:solidFill>
              <a:latin typeface="Century Gothic" panose="020B0502020202020204" pitchFamily="34" charset="0"/>
            </a:rPr>
            <a:t>with</a:t>
          </a:r>
          <a:r>
            <a:rPr lang="fr-FR" sz="1000" b="1" kern="1200" dirty="0">
              <a:solidFill>
                <a:schemeClr val="bg1"/>
              </a:solidFill>
              <a:latin typeface="Century Gothic" panose="020B0502020202020204" pitchFamily="34" charset="0"/>
            </a:rPr>
            <a:t> : Automotive ; Business Support &amp; Supplies ; Computers &amp; Electronics ; Construction &amp;</a:t>
          </a:r>
          <a:r>
            <a:rPr lang="th-TH" sz="1000" b="1" kern="1200" dirty="0">
              <a:solidFill>
                <a:schemeClr val="bg1"/>
              </a:solidFill>
              <a:latin typeface="Century Gothic" panose="020B0502020202020204" pitchFamily="34" charset="0"/>
            </a:rPr>
            <a:t> </a:t>
          </a:r>
          <a:r>
            <a:rPr lang="fr-FR" sz="1000" b="1" kern="1200" dirty="0" err="1">
              <a:solidFill>
                <a:schemeClr val="bg1"/>
              </a:solidFill>
              <a:latin typeface="Century Gothic" panose="020B0502020202020204" pitchFamily="34" charset="0"/>
            </a:rPr>
            <a:t>Contractors</a:t>
          </a:r>
          <a:r>
            <a:rPr lang="fr-FR" sz="1000" b="1" kern="1200" dirty="0">
              <a:solidFill>
                <a:schemeClr val="bg1"/>
              </a:solidFill>
              <a:latin typeface="Century Gothic" panose="020B0502020202020204" pitchFamily="34" charset="0"/>
            </a:rPr>
            <a:t> ; Education ; Entertainment ; Food &amp; </a:t>
          </a:r>
          <a:r>
            <a:rPr lang="fr-FR" sz="1000" b="1" kern="1200" dirty="0" err="1">
              <a:solidFill>
                <a:schemeClr val="bg1"/>
              </a:solidFill>
              <a:latin typeface="Century Gothic" panose="020B0502020202020204" pitchFamily="34" charset="0"/>
            </a:rPr>
            <a:t>Dining</a:t>
          </a:r>
          <a:r>
            <a:rPr lang="fr-FR" sz="1000" b="1" kern="1200" dirty="0">
              <a:solidFill>
                <a:schemeClr val="bg1"/>
              </a:solidFill>
              <a:latin typeface="Century Gothic" panose="020B0502020202020204" pitchFamily="34" charset="0"/>
            </a:rPr>
            <a:t> ; </a:t>
          </a:r>
          <a:r>
            <a:rPr lang="fr-FR" sz="1000" b="1" kern="1200" dirty="0" err="1">
              <a:solidFill>
                <a:schemeClr val="bg1"/>
              </a:solidFill>
              <a:latin typeface="Century Gothic" panose="020B0502020202020204" pitchFamily="34" charset="0"/>
            </a:rPr>
            <a:t>Health</a:t>
          </a:r>
          <a:r>
            <a:rPr lang="fr-FR" sz="1000" b="1" kern="1200" dirty="0">
              <a:solidFill>
                <a:schemeClr val="bg1"/>
              </a:solidFill>
              <a:latin typeface="Century Gothic" panose="020B0502020202020204" pitchFamily="34" charset="0"/>
            </a:rPr>
            <a:t> &amp; </a:t>
          </a:r>
          <a:r>
            <a:rPr lang="fr-FR" sz="1000" b="1" kern="1200" dirty="0" err="1">
              <a:solidFill>
                <a:schemeClr val="bg1"/>
              </a:solidFill>
              <a:latin typeface="Century Gothic" panose="020B0502020202020204" pitchFamily="34" charset="0"/>
            </a:rPr>
            <a:t>Medicine</a:t>
          </a:r>
          <a:r>
            <a:rPr lang="fr-FR" sz="1000" b="1" kern="1200" dirty="0">
              <a:solidFill>
                <a:schemeClr val="bg1"/>
              </a:solidFill>
              <a:latin typeface="Century Gothic" panose="020B0502020202020204" pitchFamily="34" charset="0"/>
            </a:rPr>
            <a:t> ; Home &amp; Garden ; </a:t>
          </a:r>
          <a:r>
            <a:rPr lang="fr-FR" sz="1000" b="1" kern="1200" dirty="0" err="1">
              <a:solidFill>
                <a:schemeClr val="bg1"/>
              </a:solidFill>
              <a:latin typeface="Century Gothic" panose="020B0502020202020204" pitchFamily="34" charset="0"/>
            </a:rPr>
            <a:t>Legal</a:t>
          </a:r>
          <a:r>
            <a:rPr lang="fr-FR" sz="1000" b="1" kern="1200" dirty="0">
              <a:solidFill>
                <a:schemeClr val="bg1"/>
              </a:solidFill>
              <a:latin typeface="Century Gothic" panose="020B0502020202020204" pitchFamily="34" charset="0"/>
            </a:rPr>
            <a:t> &amp; Finance ; </a:t>
          </a:r>
          <a:r>
            <a:rPr lang="fr-FR" sz="1000" b="1" kern="1200" dirty="0" err="1">
              <a:solidFill>
                <a:schemeClr val="bg1"/>
              </a:solidFill>
              <a:latin typeface="Century Gothic" panose="020B0502020202020204" pitchFamily="34" charset="0"/>
            </a:rPr>
            <a:t>Manufacturing</a:t>
          </a:r>
          <a:r>
            <a:rPr lang="fr-FR" sz="1000" b="1" kern="1200" dirty="0">
              <a:solidFill>
                <a:schemeClr val="bg1"/>
              </a:solidFill>
              <a:latin typeface="Century Gothic" panose="020B0502020202020204" pitchFamily="34" charset="0"/>
            </a:rPr>
            <a:t>, </a:t>
          </a:r>
          <a:r>
            <a:rPr lang="fr-FR" sz="1000" b="1" kern="1200" dirty="0" err="1">
              <a:solidFill>
                <a:schemeClr val="bg1"/>
              </a:solidFill>
              <a:latin typeface="Century Gothic" panose="020B0502020202020204" pitchFamily="34" charset="0"/>
            </a:rPr>
            <a:t>Wholesale</a:t>
          </a:r>
          <a:r>
            <a:rPr lang="fr-FR" sz="1000" b="1" kern="1200" dirty="0">
              <a:solidFill>
                <a:schemeClr val="bg1"/>
              </a:solidFill>
              <a:latin typeface="Century Gothic" panose="020B0502020202020204" pitchFamily="34" charset="0"/>
            </a:rPr>
            <a:t>, Distribution ; </a:t>
          </a:r>
          <a:r>
            <a:rPr lang="fr-FR" sz="1000" b="1" kern="1200" dirty="0" err="1">
              <a:solidFill>
                <a:schemeClr val="bg1"/>
              </a:solidFill>
              <a:latin typeface="Century Gothic" panose="020B0502020202020204" pitchFamily="34" charset="0"/>
            </a:rPr>
            <a:t>Merchants</a:t>
          </a:r>
          <a:r>
            <a:rPr lang="fr-FR" sz="1000" b="1" kern="1200" dirty="0">
              <a:solidFill>
                <a:schemeClr val="bg1"/>
              </a:solidFill>
              <a:latin typeface="Century Gothic" panose="020B0502020202020204" pitchFamily="34" charset="0"/>
            </a:rPr>
            <a:t> (</a:t>
          </a:r>
          <a:r>
            <a:rPr lang="fr-FR" sz="1000" b="1" kern="1200" dirty="0" err="1">
              <a:solidFill>
                <a:schemeClr val="bg1"/>
              </a:solidFill>
              <a:latin typeface="Century Gothic" panose="020B0502020202020204" pitchFamily="34" charset="0"/>
            </a:rPr>
            <a:t>retails</a:t>
          </a:r>
          <a:r>
            <a:rPr lang="fr-FR" sz="1000" b="1" kern="1200" dirty="0">
              <a:solidFill>
                <a:schemeClr val="bg1"/>
              </a:solidFill>
              <a:latin typeface="Century Gothic" panose="020B0502020202020204" pitchFamily="34" charset="0"/>
            </a:rPr>
            <a:t>) ; </a:t>
          </a:r>
          <a:r>
            <a:rPr lang="fr-FR" sz="1000" b="1" kern="1200" dirty="0" err="1">
              <a:solidFill>
                <a:schemeClr val="bg1"/>
              </a:solidFill>
              <a:latin typeface="Century Gothic" panose="020B0502020202020204" pitchFamily="34" charset="0"/>
            </a:rPr>
            <a:t>Miscellaneous</a:t>
          </a:r>
          <a:r>
            <a:rPr lang="fr-FR" sz="1000" b="1" kern="1200" dirty="0">
              <a:solidFill>
                <a:schemeClr val="bg1"/>
              </a:solidFill>
              <a:latin typeface="Century Gothic" panose="020B0502020202020204" pitchFamily="34" charset="0"/>
            </a:rPr>
            <a:t> ; </a:t>
          </a:r>
          <a:r>
            <a:rPr lang="fr-FR" sz="1000" b="1" kern="1200" dirty="0" err="1">
              <a:solidFill>
                <a:schemeClr val="bg1"/>
              </a:solidFill>
              <a:latin typeface="Century Gothic" panose="020B0502020202020204" pitchFamily="34" charset="0"/>
            </a:rPr>
            <a:t>Personal</a:t>
          </a:r>
          <a:r>
            <a:rPr lang="fr-FR" sz="1000" b="1" kern="1200" dirty="0">
              <a:solidFill>
                <a:schemeClr val="bg1"/>
              </a:solidFill>
              <a:latin typeface="Century Gothic" panose="020B0502020202020204" pitchFamily="34" charset="0"/>
            </a:rPr>
            <a:t> care &amp; </a:t>
          </a:r>
          <a:r>
            <a:rPr lang="fr-FR" sz="1000" b="1" kern="1200" dirty="0" err="1">
              <a:solidFill>
                <a:schemeClr val="bg1"/>
              </a:solidFill>
              <a:latin typeface="Century Gothic" panose="020B0502020202020204" pitchFamily="34" charset="0"/>
            </a:rPr>
            <a:t>professional</a:t>
          </a:r>
          <a:r>
            <a:rPr lang="fr-FR" sz="1000" b="1" kern="1200" dirty="0">
              <a:solidFill>
                <a:schemeClr val="bg1"/>
              </a:solidFill>
              <a:latin typeface="Century Gothic" panose="020B0502020202020204" pitchFamily="34" charset="0"/>
            </a:rPr>
            <a:t> services ; Real </a:t>
          </a:r>
          <a:r>
            <a:rPr lang="fr-FR" sz="1000" b="1" kern="1200" dirty="0" err="1">
              <a:solidFill>
                <a:schemeClr val="bg1"/>
              </a:solidFill>
              <a:latin typeface="Century Gothic" panose="020B0502020202020204" pitchFamily="34" charset="0"/>
            </a:rPr>
            <a:t>Estate</a:t>
          </a:r>
          <a:r>
            <a:rPr lang="fr-FR" sz="1000" b="1" kern="1200" dirty="0">
              <a:solidFill>
                <a:schemeClr val="bg1"/>
              </a:solidFill>
              <a:latin typeface="Century Gothic" panose="020B0502020202020204" pitchFamily="34" charset="0"/>
            </a:rPr>
            <a:t> ; </a:t>
          </a:r>
          <a:r>
            <a:rPr lang="fr-FR" sz="1000" b="1" kern="1200" dirty="0" err="1">
              <a:solidFill>
                <a:schemeClr val="bg1"/>
              </a:solidFill>
              <a:latin typeface="Century Gothic" panose="020B0502020202020204" pitchFamily="34" charset="0"/>
            </a:rPr>
            <a:t>Tourism</a:t>
          </a:r>
          <a:r>
            <a:rPr lang="fr-FR" sz="1000" b="1" kern="1200" dirty="0">
              <a:solidFill>
                <a:schemeClr val="bg1"/>
              </a:solidFill>
              <a:latin typeface="Century Gothic" panose="020B0502020202020204" pitchFamily="34" charset="0"/>
            </a:rPr>
            <a:t> &amp; </a:t>
          </a:r>
          <a:r>
            <a:rPr lang="fr-FR" sz="1000" b="1" kern="1200" dirty="0" err="1">
              <a:solidFill>
                <a:schemeClr val="bg1"/>
              </a:solidFill>
              <a:latin typeface="Century Gothic" panose="020B0502020202020204" pitchFamily="34" charset="0"/>
            </a:rPr>
            <a:t>Hospitality</a:t>
          </a:r>
          <a:r>
            <a:rPr lang="fr-FR" sz="1000" b="1" kern="1200" dirty="0">
              <a:solidFill>
                <a:schemeClr val="bg1"/>
              </a:solidFill>
              <a:latin typeface="Century Gothic" panose="020B0502020202020204" pitchFamily="34" charset="0"/>
            </a:rPr>
            <a:t> </a:t>
          </a:r>
          <a:endParaRPr lang="th-TH" sz="1000" b="1" kern="1200" dirty="0">
            <a:solidFill>
              <a:schemeClr val="bg1"/>
            </a:solidFill>
            <a:latin typeface="Century Gothic" panose="020B0502020202020204" pitchFamily="34" charset="0"/>
          </a:endParaRPr>
        </a:p>
      </dsp:txBody>
      <dsp:txXfrm>
        <a:off x="368796" y="659708"/>
        <a:ext cx="3746003" cy="126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D7AF32-084E-487B-9413-13498CF23D44}">
      <dsp:nvSpPr>
        <dsp:cNvPr id="0" name=""/>
        <dsp:cNvSpPr/>
      </dsp:nvSpPr>
      <dsp:spPr>
        <a:xfrm>
          <a:off x="0" y="117591"/>
          <a:ext cx="4572000" cy="2016000"/>
        </a:xfrm>
        <a:prstGeom prst="rightArrow">
          <a:avLst/>
        </a:prstGeom>
        <a:solidFill>
          <a:srgbClr val="0033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7C5FD5-9F26-46D5-BEFD-F649C35323F3}">
      <dsp:nvSpPr>
        <dsp:cNvPr id="0" name=""/>
        <dsp:cNvSpPr/>
      </dsp:nvSpPr>
      <dsp:spPr>
        <a:xfrm>
          <a:off x="324630" y="628863"/>
          <a:ext cx="3746003" cy="109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3840" rIns="0" bIns="243840" numCol="1" spcCol="1270" anchor="ctr" anchorCtr="0">
          <a:noAutofit/>
        </a:bodyPr>
        <a:lstStyle/>
        <a:p>
          <a:pPr lvl="0" algn="ctr" defTabSz="1066800">
            <a:lnSpc>
              <a:spcPct val="90000"/>
            </a:lnSpc>
            <a:spcBef>
              <a:spcPct val="0"/>
            </a:spcBef>
            <a:spcAft>
              <a:spcPct val="35000"/>
            </a:spcAft>
          </a:pPr>
          <a:r>
            <a:rPr lang="en-US" sz="2400" b="1" i="0" kern="1200" dirty="0">
              <a:solidFill>
                <a:schemeClr val="bg1"/>
              </a:solidFill>
              <a:latin typeface="Century Gothic" panose="020B0502020202020204" pitchFamily="34" charset="0"/>
            </a:rPr>
            <a:t>Ex</a:t>
          </a:r>
          <a:r>
            <a:rPr lang="fr-FR" sz="2400" b="1" i="0" kern="1200" dirty="0">
              <a:solidFill>
                <a:schemeClr val="bg1"/>
              </a:solidFill>
              <a:latin typeface="Century Gothic" panose="020B0502020202020204" pitchFamily="34" charset="0"/>
            </a:rPr>
            <a:t>ample of FTCC</a:t>
          </a:r>
          <a:endParaRPr lang="th-TH" sz="2400" b="1" i="0" kern="1200" dirty="0">
            <a:solidFill>
              <a:schemeClr val="bg1"/>
            </a:solidFill>
            <a:latin typeface="Century Gothic" panose="020B0502020202020204" pitchFamily="34" charset="0"/>
          </a:endParaRPr>
        </a:p>
      </dsp:txBody>
      <dsp:txXfrm>
        <a:off x="324630" y="628863"/>
        <a:ext cx="3746003" cy="109383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6C4778-E054-4F3C-9DF9-6682E93E36E2}" type="datetimeFigureOut">
              <a:rPr lang="th-TH" smtClean="0"/>
              <a:t>01/02/66</a:t>
            </a:fld>
            <a:endParaRPr lang="th-TH"/>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BDE5EA-AE29-4E65-8B95-DB4D817C0541}" type="slidenum">
              <a:rPr lang="th-TH" smtClean="0"/>
              <a:t>‹#›</a:t>
            </a:fld>
            <a:endParaRPr lang="th-TH"/>
          </a:p>
        </p:txBody>
      </p:sp>
    </p:spTree>
    <p:extLst>
      <p:ext uri="{BB962C8B-B14F-4D97-AF65-F5344CB8AC3E}">
        <p14:creationId xmlns:p14="http://schemas.microsoft.com/office/powerpoint/2010/main" val="876343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3AD984-EAB4-4CDE-9D28-6BFE57701800}" type="datetimeFigureOut">
              <a:rPr lang="th-TH" smtClean="0"/>
              <a:t>01/02/66</a:t>
            </a:fld>
            <a:endParaRPr lang="th-TH"/>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C6AC0B-1AC1-41E4-ADF0-658A57FB9403}" type="slidenum">
              <a:rPr lang="th-TH" smtClean="0"/>
              <a:t>‹#›</a:t>
            </a:fld>
            <a:endParaRPr lang="th-TH"/>
          </a:p>
        </p:txBody>
      </p:sp>
    </p:spTree>
    <p:extLst>
      <p:ext uri="{BB962C8B-B14F-4D97-AF65-F5344CB8AC3E}">
        <p14:creationId xmlns:p14="http://schemas.microsoft.com/office/powerpoint/2010/main" val="3200565967"/>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h-TH" dirty="0"/>
          </a:p>
        </p:txBody>
      </p:sp>
      <p:sp>
        <p:nvSpPr>
          <p:cNvPr id="4" name="Slide Number Placeholder 3"/>
          <p:cNvSpPr>
            <a:spLocks noGrp="1"/>
          </p:cNvSpPr>
          <p:nvPr>
            <p:ph type="sldNum" sz="quarter" idx="10"/>
          </p:nvPr>
        </p:nvSpPr>
        <p:spPr/>
        <p:txBody>
          <a:bodyPr/>
          <a:lstStyle/>
          <a:p>
            <a:fld id="{9FC6AC0B-1AC1-41E4-ADF0-658A57FB9403}" type="slidenum">
              <a:rPr lang="th-TH" smtClean="0"/>
              <a:t>1</a:t>
            </a:fld>
            <a:endParaRPr lang="th-TH"/>
          </a:p>
        </p:txBody>
      </p:sp>
    </p:spTree>
    <p:extLst>
      <p:ext uri="{BB962C8B-B14F-4D97-AF65-F5344CB8AC3E}">
        <p14:creationId xmlns:p14="http://schemas.microsoft.com/office/powerpoint/2010/main" val="61308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h-TH" dirty="0"/>
          </a:p>
        </p:txBody>
      </p:sp>
      <p:sp>
        <p:nvSpPr>
          <p:cNvPr id="4" name="Slide Number Placeholder 3"/>
          <p:cNvSpPr>
            <a:spLocks noGrp="1"/>
          </p:cNvSpPr>
          <p:nvPr>
            <p:ph type="sldNum" sz="quarter" idx="10"/>
          </p:nvPr>
        </p:nvSpPr>
        <p:spPr/>
        <p:txBody>
          <a:bodyPr/>
          <a:lstStyle/>
          <a:p>
            <a:fld id="{9FC6AC0B-1AC1-41E4-ADF0-658A57FB9403}" type="slidenum">
              <a:rPr lang="th-TH" smtClean="0"/>
              <a:t>2</a:t>
            </a:fld>
            <a:endParaRPr lang="th-TH"/>
          </a:p>
        </p:txBody>
      </p:sp>
    </p:spTree>
    <p:extLst>
      <p:ext uri="{BB962C8B-B14F-4D97-AF65-F5344CB8AC3E}">
        <p14:creationId xmlns:p14="http://schemas.microsoft.com/office/powerpoint/2010/main" val="61308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p:cNvSpPr/>
          <p:nvPr userDrawn="1"/>
        </p:nvSpPr>
        <p:spPr>
          <a:xfrm>
            <a:off x="3416300" y="4191000"/>
            <a:ext cx="3429000" cy="1828800"/>
          </a:xfrm>
          <a:prstGeom prst="rect">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solidFill>
                <a:srgbClr val="003366"/>
              </a:solidFill>
            </a:endParaRPr>
          </a:p>
        </p:txBody>
      </p:sp>
    </p:spTree>
    <p:extLst>
      <p:ext uri="{BB962C8B-B14F-4D97-AF65-F5344CB8AC3E}">
        <p14:creationId xmlns:p14="http://schemas.microsoft.com/office/powerpoint/2010/main" val="980990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1905000"/>
            <a:ext cx="6172200" cy="1524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342900" y="2133601"/>
            <a:ext cx="6172200" cy="603461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B6FC67ED-6D1F-4E09-9E98-B73B2E490F75}" type="datetimeFigureOut">
              <a:rPr lang="en-US" smtClean="0"/>
              <a:t>2/1/2023</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024A6205-2D29-4FB3-A71B-4F02AE05F0FF}" type="slidenum">
              <a:rPr lang="en-US" smtClean="0"/>
              <a:t>‹#›</a:t>
            </a:fld>
            <a:endParaRPr lang="en-US"/>
          </a:p>
        </p:txBody>
      </p:sp>
    </p:spTree>
    <p:extLst>
      <p:ext uri="{BB962C8B-B14F-4D97-AF65-F5344CB8AC3E}">
        <p14:creationId xmlns:p14="http://schemas.microsoft.com/office/powerpoint/2010/main" val="383083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B6FC67ED-6D1F-4E09-9E98-B73B2E490F75}" type="datetimeFigureOut">
              <a:rPr lang="en-US" smtClean="0"/>
              <a:t>2/1/2023</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024A6205-2D29-4FB3-A71B-4F02AE05F0FF}" type="slidenum">
              <a:rPr lang="en-US" smtClean="0"/>
              <a:t>‹#›</a:t>
            </a:fld>
            <a:endParaRPr lang="en-US"/>
          </a:p>
        </p:txBody>
      </p:sp>
    </p:spTree>
    <p:extLst>
      <p:ext uri="{BB962C8B-B14F-4D97-AF65-F5344CB8AC3E}">
        <p14:creationId xmlns:p14="http://schemas.microsoft.com/office/powerpoint/2010/main" val="2000522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a:t>Click to edit Master title style</a:t>
            </a:r>
            <a:endParaRPr lang="th-TH"/>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th-TH"/>
          </a:p>
        </p:txBody>
      </p:sp>
      <p:sp>
        <p:nvSpPr>
          <p:cNvPr id="4" name="Date Placeholder 3"/>
          <p:cNvSpPr>
            <a:spLocks noGrp="1"/>
          </p:cNvSpPr>
          <p:nvPr>
            <p:ph type="dt" sz="half" idx="10"/>
          </p:nvPr>
        </p:nvSpPr>
        <p:spPr/>
        <p:txBody>
          <a:bodyPr/>
          <a:lstStyle/>
          <a:p>
            <a:fld id="{E0DCDC39-E4B2-457F-B50F-C88BA2C2FE16}" type="datetimeFigureOut">
              <a:rPr lang="th-TH" smtClean="0"/>
              <a:t>01/02/66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AD9C9FC-65C9-40C3-926B-966E3E4BB74D}" type="slidenum">
              <a:rPr lang="th-TH" smtClean="0"/>
              <a:t>‹#›</a:t>
            </a:fld>
            <a:endParaRPr lang="th-TH"/>
          </a:p>
        </p:txBody>
      </p:sp>
    </p:spTree>
    <p:extLst>
      <p:ext uri="{BB962C8B-B14F-4D97-AF65-F5344CB8AC3E}">
        <p14:creationId xmlns:p14="http://schemas.microsoft.com/office/powerpoint/2010/main" val="32831251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p:cNvSpPr>
            <a:spLocks noGrp="1"/>
          </p:cNvSpPr>
          <p:nvPr>
            <p:ph type="dt" sz="half" idx="10"/>
          </p:nvPr>
        </p:nvSpPr>
        <p:spPr/>
        <p:txBody>
          <a:bodyPr/>
          <a:lstStyle/>
          <a:p>
            <a:fld id="{E0DCDC39-E4B2-457F-B50F-C88BA2C2FE16}" type="datetimeFigureOut">
              <a:rPr lang="th-TH" smtClean="0"/>
              <a:t>01/02/66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AD9C9FC-65C9-40C3-926B-966E3E4BB74D}" type="slidenum">
              <a:rPr lang="th-TH" smtClean="0"/>
              <a:t>‹#›</a:t>
            </a:fld>
            <a:endParaRPr lang="th-TH"/>
          </a:p>
        </p:txBody>
      </p:sp>
    </p:spTree>
    <p:extLst>
      <p:ext uri="{BB962C8B-B14F-4D97-AF65-F5344CB8AC3E}">
        <p14:creationId xmlns:p14="http://schemas.microsoft.com/office/powerpoint/2010/main" val="244115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endParaRPr lang="th-TH"/>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DCDC39-E4B2-457F-B50F-C88BA2C2FE16}" type="datetimeFigureOut">
              <a:rPr lang="th-TH" smtClean="0"/>
              <a:t>01/02/66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AD9C9FC-65C9-40C3-926B-966E3E4BB74D}" type="slidenum">
              <a:rPr lang="th-TH" smtClean="0"/>
              <a:t>‹#›</a:t>
            </a:fld>
            <a:endParaRPr lang="th-TH"/>
          </a:p>
        </p:txBody>
      </p:sp>
    </p:spTree>
    <p:extLst>
      <p:ext uri="{BB962C8B-B14F-4D97-AF65-F5344CB8AC3E}">
        <p14:creationId xmlns:p14="http://schemas.microsoft.com/office/powerpoint/2010/main" val="1950608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E0DCDC39-E4B2-457F-B50F-C88BA2C2FE16}" type="datetimeFigureOut">
              <a:rPr lang="th-TH" smtClean="0"/>
              <a:t>01/02/66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AD9C9FC-65C9-40C3-926B-966E3E4BB74D}" type="slidenum">
              <a:rPr lang="th-TH" smtClean="0"/>
              <a:t>‹#›</a:t>
            </a:fld>
            <a:endParaRPr lang="th-TH"/>
          </a:p>
        </p:txBody>
      </p:sp>
    </p:spTree>
    <p:extLst>
      <p:ext uri="{BB962C8B-B14F-4D97-AF65-F5344CB8AC3E}">
        <p14:creationId xmlns:p14="http://schemas.microsoft.com/office/powerpoint/2010/main" val="2911034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th-TH"/>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7" name="Date Placeholder 6"/>
          <p:cNvSpPr>
            <a:spLocks noGrp="1"/>
          </p:cNvSpPr>
          <p:nvPr>
            <p:ph type="dt" sz="half" idx="10"/>
          </p:nvPr>
        </p:nvSpPr>
        <p:spPr/>
        <p:txBody>
          <a:bodyPr/>
          <a:lstStyle/>
          <a:p>
            <a:fld id="{E0DCDC39-E4B2-457F-B50F-C88BA2C2FE16}" type="datetimeFigureOut">
              <a:rPr lang="th-TH" smtClean="0"/>
              <a:t>01/02/66</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BAD9C9FC-65C9-40C3-926B-966E3E4BB74D}" type="slidenum">
              <a:rPr lang="th-TH" smtClean="0"/>
              <a:t>‹#›</a:t>
            </a:fld>
            <a:endParaRPr lang="th-TH"/>
          </a:p>
        </p:txBody>
      </p:sp>
    </p:spTree>
    <p:extLst>
      <p:ext uri="{BB962C8B-B14F-4D97-AF65-F5344CB8AC3E}">
        <p14:creationId xmlns:p14="http://schemas.microsoft.com/office/powerpoint/2010/main" val="12575306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Date Placeholder 2"/>
          <p:cNvSpPr>
            <a:spLocks noGrp="1"/>
          </p:cNvSpPr>
          <p:nvPr>
            <p:ph type="dt" sz="half" idx="10"/>
          </p:nvPr>
        </p:nvSpPr>
        <p:spPr/>
        <p:txBody>
          <a:bodyPr/>
          <a:lstStyle/>
          <a:p>
            <a:fld id="{E0DCDC39-E4B2-457F-B50F-C88BA2C2FE16}" type="datetimeFigureOut">
              <a:rPr lang="th-TH" smtClean="0"/>
              <a:t>01/02/66</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BAD9C9FC-65C9-40C3-926B-966E3E4BB74D}" type="slidenum">
              <a:rPr lang="th-TH" smtClean="0"/>
              <a:t>‹#›</a:t>
            </a:fld>
            <a:endParaRPr lang="th-TH"/>
          </a:p>
        </p:txBody>
      </p:sp>
    </p:spTree>
    <p:extLst>
      <p:ext uri="{BB962C8B-B14F-4D97-AF65-F5344CB8AC3E}">
        <p14:creationId xmlns:p14="http://schemas.microsoft.com/office/powerpoint/2010/main" val="10825381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DCDC39-E4B2-457F-B50F-C88BA2C2FE16}" type="datetimeFigureOut">
              <a:rPr lang="th-TH" smtClean="0"/>
              <a:t>01/02/66</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BAD9C9FC-65C9-40C3-926B-966E3E4BB74D}" type="slidenum">
              <a:rPr lang="th-TH" smtClean="0"/>
              <a:t>‹#›</a:t>
            </a:fld>
            <a:endParaRPr lang="th-TH"/>
          </a:p>
        </p:txBody>
      </p:sp>
    </p:spTree>
    <p:extLst>
      <p:ext uri="{BB962C8B-B14F-4D97-AF65-F5344CB8AC3E}">
        <p14:creationId xmlns:p14="http://schemas.microsoft.com/office/powerpoint/2010/main" val="21720085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a:t>Click to edit Master title style</a:t>
            </a:r>
            <a:endParaRPr lang="th-TH"/>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DCDC39-E4B2-457F-B50F-C88BA2C2FE16}" type="datetimeFigureOut">
              <a:rPr lang="th-TH" smtClean="0"/>
              <a:t>01/02/66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AD9C9FC-65C9-40C3-926B-966E3E4BB74D}" type="slidenum">
              <a:rPr lang="th-TH" smtClean="0"/>
              <a:t>‹#›</a:t>
            </a:fld>
            <a:endParaRPr lang="th-TH"/>
          </a:p>
        </p:txBody>
      </p:sp>
    </p:spTree>
    <p:extLst>
      <p:ext uri="{BB962C8B-B14F-4D97-AF65-F5344CB8AC3E}">
        <p14:creationId xmlns:p14="http://schemas.microsoft.com/office/powerpoint/2010/main" val="2911802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905000"/>
            <a:ext cx="6172200" cy="1524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342900" y="2133601"/>
            <a:ext cx="6172200" cy="603461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B6FC67ED-6D1F-4E09-9E98-B73B2E490F75}" type="datetimeFigureOut">
              <a:rPr lang="en-US" smtClean="0"/>
              <a:t>2/1/2023</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024A6205-2D29-4FB3-A71B-4F02AE05F0FF}" type="slidenum">
              <a:rPr lang="en-US" smtClean="0"/>
              <a:t>‹#›</a:t>
            </a:fld>
            <a:endParaRPr lang="en-US"/>
          </a:p>
        </p:txBody>
      </p:sp>
    </p:spTree>
    <p:extLst>
      <p:ext uri="{BB962C8B-B14F-4D97-AF65-F5344CB8AC3E}">
        <p14:creationId xmlns:p14="http://schemas.microsoft.com/office/powerpoint/2010/main" val="37038895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a:t>Click to edit Master title style</a:t>
            </a:r>
            <a:endParaRPr lang="th-TH"/>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DCDC39-E4B2-457F-B50F-C88BA2C2FE16}" type="datetimeFigureOut">
              <a:rPr lang="th-TH" smtClean="0"/>
              <a:t>01/02/66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AD9C9FC-65C9-40C3-926B-966E3E4BB74D}" type="slidenum">
              <a:rPr lang="th-TH" smtClean="0"/>
              <a:t>‹#›</a:t>
            </a:fld>
            <a:endParaRPr lang="th-TH"/>
          </a:p>
        </p:txBody>
      </p:sp>
    </p:spTree>
    <p:extLst>
      <p:ext uri="{BB962C8B-B14F-4D97-AF65-F5344CB8AC3E}">
        <p14:creationId xmlns:p14="http://schemas.microsoft.com/office/powerpoint/2010/main" val="3340638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p:cNvSpPr>
            <a:spLocks noGrp="1"/>
          </p:cNvSpPr>
          <p:nvPr>
            <p:ph type="dt" sz="half" idx="10"/>
          </p:nvPr>
        </p:nvSpPr>
        <p:spPr/>
        <p:txBody>
          <a:bodyPr/>
          <a:lstStyle/>
          <a:p>
            <a:fld id="{E0DCDC39-E4B2-457F-B50F-C88BA2C2FE16}" type="datetimeFigureOut">
              <a:rPr lang="th-TH" smtClean="0"/>
              <a:t>01/02/66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AD9C9FC-65C9-40C3-926B-966E3E4BB74D}" type="slidenum">
              <a:rPr lang="th-TH" smtClean="0"/>
              <a:t>‹#›</a:t>
            </a:fld>
            <a:endParaRPr lang="th-TH"/>
          </a:p>
        </p:txBody>
      </p:sp>
    </p:spTree>
    <p:extLst>
      <p:ext uri="{BB962C8B-B14F-4D97-AF65-F5344CB8AC3E}">
        <p14:creationId xmlns:p14="http://schemas.microsoft.com/office/powerpoint/2010/main" val="1507167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a:t>Click to edit Master title style</a:t>
            </a:r>
            <a:endParaRPr lang="th-TH"/>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p:cNvSpPr>
            <a:spLocks noGrp="1"/>
          </p:cNvSpPr>
          <p:nvPr>
            <p:ph type="dt" sz="half" idx="10"/>
          </p:nvPr>
        </p:nvSpPr>
        <p:spPr/>
        <p:txBody>
          <a:bodyPr/>
          <a:lstStyle/>
          <a:p>
            <a:fld id="{E0DCDC39-E4B2-457F-B50F-C88BA2C2FE16}" type="datetimeFigureOut">
              <a:rPr lang="th-TH" smtClean="0"/>
              <a:t>01/02/66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AD9C9FC-65C9-40C3-926B-966E3E4BB74D}" type="slidenum">
              <a:rPr lang="th-TH" smtClean="0"/>
              <a:t>‹#›</a:t>
            </a:fld>
            <a:endParaRPr lang="th-TH"/>
          </a:p>
        </p:txBody>
      </p:sp>
    </p:spTree>
    <p:extLst>
      <p:ext uri="{BB962C8B-B14F-4D97-AF65-F5344CB8AC3E}">
        <p14:creationId xmlns:p14="http://schemas.microsoft.com/office/powerpoint/2010/main" val="3868596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B6FC67ED-6D1F-4E09-9E98-B73B2E490F75}" type="datetimeFigureOut">
              <a:rPr lang="en-US" smtClean="0"/>
              <a:t>2/1/2023</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024A6205-2D29-4FB3-A71B-4F02AE05F0FF}" type="slidenum">
              <a:rPr lang="en-US" smtClean="0"/>
              <a:t>‹#›</a:t>
            </a:fld>
            <a:endParaRPr lang="en-US"/>
          </a:p>
        </p:txBody>
      </p:sp>
    </p:spTree>
    <p:extLst>
      <p:ext uri="{BB962C8B-B14F-4D97-AF65-F5344CB8AC3E}">
        <p14:creationId xmlns:p14="http://schemas.microsoft.com/office/powerpoint/2010/main" val="334838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905000"/>
            <a:ext cx="6172200" cy="1524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B6FC67ED-6D1F-4E09-9E98-B73B2E490F75}" type="datetimeFigureOut">
              <a:rPr lang="en-US" smtClean="0"/>
              <a:t>2/1/2023</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024A6205-2D29-4FB3-A71B-4F02AE05F0FF}" type="slidenum">
              <a:rPr lang="en-US" smtClean="0"/>
              <a:t>‹#›</a:t>
            </a:fld>
            <a:endParaRPr lang="en-US"/>
          </a:p>
        </p:txBody>
      </p:sp>
    </p:spTree>
    <p:extLst>
      <p:ext uri="{BB962C8B-B14F-4D97-AF65-F5344CB8AC3E}">
        <p14:creationId xmlns:p14="http://schemas.microsoft.com/office/powerpoint/2010/main" val="538965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42900" y="8475134"/>
            <a:ext cx="1600200" cy="486833"/>
          </a:xfrm>
          <a:prstGeom prst="rect">
            <a:avLst/>
          </a:prstGeom>
        </p:spPr>
        <p:txBody>
          <a:bodyPr/>
          <a:lstStyle/>
          <a:p>
            <a:fld id="{B6FC67ED-6D1F-4E09-9E98-B73B2E490F75}" type="datetimeFigureOut">
              <a:rPr lang="en-US" smtClean="0"/>
              <a:t>2/1/2023</a:t>
            </a:fld>
            <a:endParaRPr lang="en-US"/>
          </a:p>
        </p:txBody>
      </p:sp>
      <p:sp>
        <p:nvSpPr>
          <p:cNvPr id="8" name="Footer Placeholder 7"/>
          <p:cNvSpPr>
            <a:spLocks noGrp="1"/>
          </p:cNvSpPr>
          <p:nvPr>
            <p:ph type="ftr" sz="quarter" idx="11"/>
          </p:nvPr>
        </p:nvSpPr>
        <p:spPr>
          <a:xfrm>
            <a:off x="2343150" y="8475134"/>
            <a:ext cx="2171700" cy="486833"/>
          </a:xfrm>
          <a:prstGeom prst="rect">
            <a:avLst/>
          </a:prstGeom>
        </p:spPr>
        <p:txBody>
          <a:bodyPr/>
          <a:lstStyle/>
          <a:p>
            <a:endParaRPr lang="en-US"/>
          </a:p>
        </p:txBody>
      </p:sp>
      <p:sp>
        <p:nvSpPr>
          <p:cNvPr id="9" name="Slide Number Placeholder 8"/>
          <p:cNvSpPr>
            <a:spLocks noGrp="1"/>
          </p:cNvSpPr>
          <p:nvPr>
            <p:ph type="sldNum" sz="quarter" idx="12"/>
          </p:nvPr>
        </p:nvSpPr>
        <p:spPr>
          <a:xfrm>
            <a:off x="4914900" y="8475134"/>
            <a:ext cx="1600200" cy="486833"/>
          </a:xfrm>
          <a:prstGeom prst="rect">
            <a:avLst/>
          </a:prstGeom>
        </p:spPr>
        <p:txBody>
          <a:bodyPr/>
          <a:lstStyle/>
          <a:p>
            <a:fld id="{024A6205-2D29-4FB3-A71B-4F02AE05F0FF}" type="slidenum">
              <a:rPr lang="en-US" smtClean="0"/>
              <a:t>‹#›</a:t>
            </a:fld>
            <a:endParaRPr lang="en-US"/>
          </a:p>
        </p:txBody>
      </p:sp>
    </p:spTree>
    <p:extLst>
      <p:ext uri="{BB962C8B-B14F-4D97-AF65-F5344CB8AC3E}">
        <p14:creationId xmlns:p14="http://schemas.microsoft.com/office/powerpoint/2010/main" val="121987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1905000"/>
            <a:ext cx="6172200" cy="1524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342900" y="8475134"/>
            <a:ext cx="1600200" cy="486833"/>
          </a:xfrm>
          <a:prstGeom prst="rect">
            <a:avLst/>
          </a:prstGeom>
        </p:spPr>
        <p:txBody>
          <a:bodyPr/>
          <a:lstStyle/>
          <a:p>
            <a:fld id="{B6FC67ED-6D1F-4E09-9E98-B73B2E490F75}" type="datetimeFigureOut">
              <a:rPr lang="en-US" smtClean="0"/>
              <a:t>2/1/2023</a:t>
            </a:fld>
            <a:endParaRPr lang="en-US"/>
          </a:p>
        </p:txBody>
      </p:sp>
      <p:sp>
        <p:nvSpPr>
          <p:cNvPr id="4" name="Footer Placeholder 3"/>
          <p:cNvSpPr>
            <a:spLocks noGrp="1"/>
          </p:cNvSpPr>
          <p:nvPr>
            <p:ph type="ftr" sz="quarter" idx="11"/>
          </p:nvPr>
        </p:nvSpPr>
        <p:spPr>
          <a:xfrm>
            <a:off x="2343150" y="8475134"/>
            <a:ext cx="2171700" cy="486833"/>
          </a:xfrm>
          <a:prstGeom prst="rect">
            <a:avLst/>
          </a:prstGeom>
        </p:spPr>
        <p:txBody>
          <a:bodyPr/>
          <a:lstStyle/>
          <a:p>
            <a:endParaRPr lang="en-US"/>
          </a:p>
        </p:txBody>
      </p:sp>
      <p:sp>
        <p:nvSpPr>
          <p:cNvPr id="5" name="Slide Number Placeholder 4"/>
          <p:cNvSpPr>
            <a:spLocks noGrp="1"/>
          </p:cNvSpPr>
          <p:nvPr>
            <p:ph type="sldNum" sz="quarter" idx="12"/>
          </p:nvPr>
        </p:nvSpPr>
        <p:spPr>
          <a:xfrm>
            <a:off x="4914900" y="8475134"/>
            <a:ext cx="1600200" cy="486833"/>
          </a:xfrm>
          <a:prstGeom prst="rect">
            <a:avLst/>
          </a:prstGeom>
        </p:spPr>
        <p:txBody>
          <a:bodyPr/>
          <a:lstStyle/>
          <a:p>
            <a:fld id="{024A6205-2D29-4FB3-A71B-4F02AE05F0FF}" type="slidenum">
              <a:rPr lang="en-US" smtClean="0"/>
              <a:t>‹#›</a:t>
            </a:fld>
            <a:endParaRPr lang="en-US"/>
          </a:p>
        </p:txBody>
      </p:sp>
    </p:spTree>
    <p:extLst>
      <p:ext uri="{BB962C8B-B14F-4D97-AF65-F5344CB8AC3E}">
        <p14:creationId xmlns:p14="http://schemas.microsoft.com/office/powerpoint/2010/main" val="1342463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4"/>
            <a:ext cx="1600200" cy="486833"/>
          </a:xfrm>
          <a:prstGeom prst="rect">
            <a:avLst/>
          </a:prstGeom>
        </p:spPr>
        <p:txBody>
          <a:bodyPr/>
          <a:lstStyle/>
          <a:p>
            <a:fld id="{B6FC67ED-6D1F-4E09-9E98-B73B2E490F75}" type="datetimeFigureOut">
              <a:rPr lang="en-US" smtClean="0"/>
              <a:t>2/1/2023</a:t>
            </a:fld>
            <a:endParaRPr lang="en-US"/>
          </a:p>
        </p:txBody>
      </p:sp>
      <p:sp>
        <p:nvSpPr>
          <p:cNvPr id="3" name="Footer Placeholder 2"/>
          <p:cNvSpPr>
            <a:spLocks noGrp="1"/>
          </p:cNvSpPr>
          <p:nvPr>
            <p:ph type="ftr" sz="quarter" idx="11"/>
          </p:nvPr>
        </p:nvSpPr>
        <p:spPr>
          <a:xfrm>
            <a:off x="2343150" y="8475134"/>
            <a:ext cx="2171700" cy="486833"/>
          </a:xfrm>
          <a:prstGeom prst="rect">
            <a:avLst/>
          </a:prstGeom>
        </p:spPr>
        <p:txBody>
          <a:bodyPr/>
          <a:lstStyle/>
          <a:p>
            <a:endParaRPr lang="en-US"/>
          </a:p>
        </p:txBody>
      </p:sp>
      <p:sp>
        <p:nvSpPr>
          <p:cNvPr id="4" name="Slide Number Placeholder 3"/>
          <p:cNvSpPr>
            <a:spLocks noGrp="1"/>
          </p:cNvSpPr>
          <p:nvPr>
            <p:ph type="sldNum" sz="quarter" idx="12"/>
          </p:nvPr>
        </p:nvSpPr>
        <p:spPr>
          <a:xfrm>
            <a:off x="4914900" y="8475134"/>
            <a:ext cx="1600200" cy="486833"/>
          </a:xfrm>
          <a:prstGeom prst="rect">
            <a:avLst/>
          </a:prstGeom>
        </p:spPr>
        <p:txBody>
          <a:bodyPr/>
          <a:lstStyle/>
          <a:p>
            <a:fld id="{024A6205-2D29-4FB3-A71B-4F02AE05F0FF}" type="slidenum">
              <a:rPr lang="en-US" smtClean="0"/>
              <a:t>‹#›</a:t>
            </a:fld>
            <a:endParaRPr lang="en-US"/>
          </a:p>
        </p:txBody>
      </p:sp>
    </p:spTree>
    <p:extLst>
      <p:ext uri="{BB962C8B-B14F-4D97-AF65-F5344CB8AC3E}">
        <p14:creationId xmlns:p14="http://schemas.microsoft.com/office/powerpoint/2010/main" val="2710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B6FC67ED-6D1F-4E09-9E98-B73B2E490F75}" type="datetimeFigureOut">
              <a:rPr lang="en-US" smtClean="0"/>
              <a:t>2/1/2023</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024A6205-2D29-4FB3-A71B-4F02AE05F0FF}" type="slidenum">
              <a:rPr lang="en-US" smtClean="0"/>
              <a:t>‹#›</a:t>
            </a:fld>
            <a:endParaRPr lang="en-US"/>
          </a:p>
        </p:txBody>
      </p:sp>
    </p:spTree>
    <p:extLst>
      <p:ext uri="{BB962C8B-B14F-4D97-AF65-F5344CB8AC3E}">
        <p14:creationId xmlns:p14="http://schemas.microsoft.com/office/powerpoint/2010/main" val="453964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B6FC67ED-6D1F-4E09-9E98-B73B2E490F75}" type="datetimeFigureOut">
              <a:rPr lang="en-US" smtClean="0"/>
              <a:t>2/1/2023</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024A6205-2D29-4FB3-A71B-4F02AE05F0FF}" type="slidenum">
              <a:rPr lang="en-US" smtClean="0"/>
              <a:t>‹#›</a:t>
            </a:fld>
            <a:endParaRPr lang="en-US"/>
          </a:p>
        </p:txBody>
      </p:sp>
    </p:spTree>
    <p:extLst>
      <p:ext uri="{BB962C8B-B14F-4D97-AF65-F5344CB8AC3E}">
        <p14:creationId xmlns:p14="http://schemas.microsoft.com/office/powerpoint/2010/main" val="316930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6858000" cy="45720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762000" y="2971800"/>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8737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en-US"/>
              <a:t>Click to edit Master title style</a:t>
            </a:r>
            <a:endParaRPr lang="th-TH"/>
          </a:p>
        </p:txBody>
      </p:sp>
      <p:sp>
        <p:nvSpPr>
          <p:cNvPr id="3" name="Text Placeholder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E0DCDC39-E4B2-457F-B50F-C88BA2C2FE16}" type="datetimeFigureOut">
              <a:rPr lang="th-TH" smtClean="0"/>
              <a:t>01/02/66</a:t>
            </a:fld>
            <a:endParaRPr lang="th-TH"/>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BAD9C9FC-65C9-40C3-926B-966E3E4BB74D}" type="slidenum">
              <a:rPr lang="th-TH" smtClean="0"/>
              <a:t>‹#›</a:t>
            </a:fld>
            <a:endParaRPr lang="th-TH"/>
          </a:p>
        </p:txBody>
      </p:sp>
    </p:spTree>
    <p:extLst>
      <p:ext uri="{BB962C8B-B14F-4D97-AF65-F5344CB8AC3E}">
        <p14:creationId xmlns:p14="http://schemas.microsoft.com/office/powerpoint/2010/main" val="2587131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3.xml"/><Relationship Id="rId13"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diagramColors" Target="../diagrams/colors3.xml"/><Relationship Id="rId12" Type="http://schemas.openxmlformats.org/officeDocument/2006/relationships/image" Target="../media/image5.jpeg"/><Relationship Id="rId2" Type="http://schemas.openxmlformats.org/officeDocument/2006/relationships/notesSlide" Target="../notesSlides/notesSlide2.xml"/><Relationship Id="rId16"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diagramQuickStyle" Target="../diagrams/quickStyle3.xml"/><Relationship Id="rId11" Type="http://schemas.openxmlformats.org/officeDocument/2006/relationships/image" Target="../media/image4.png"/><Relationship Id="rId5" Type="http://schemas.openxmlformats.org/officeDocument/2006/relationships/diagramLayout" Target="../diagrams/layout3.xml"/><Relationship Id="rId15" Type="http://schemas.openxmlformats.org/officeDocument/2006/relationships/image" Target="../media/image8.png"/><Relationship Id="rId10" Type="http://schemas.openxmlformats.org/officeDocument/2006/relationships/image" Target="../media/image3.png"/><Relationship Id="rId4" Type="http://schemas.openxmlformats.org/officeDocument/2006/relationships/diagramData" Target="../diagrams/data3.xml"/><Relationship Id="rId9" Type="http://schemas.openxmlformats.org/officeDocument/2006/relationships/image" Target="../media/image2.png"/><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90766" y="761999"/>
            <a:ext cx="2751722" cy="1831319"/>
          </a:xfrm>
          <a:prstGeom prst="rect">
            <a:avLst/>
          </a:prstGeom>
        </p:spPr>
        <p:txBody>
          <a:bodyPr/>
          <a:lstStyle/>
          <a:p>
            <a:r>
              <a:rPr lang="en-US" dirty="0">
                <a:latin typeface="Century Gothic" panose="020B0502020202020204" pitchFamily="34" charset="0"/>
              </a:rPr>
              <a:t>Your logo</a:t>
            </a:r>
          </a:p>
        </p:txBody>
      </p:sp>
      <p:sp>
        <p:nvSpPr>
          <p:cNvPr id="3" name="Subtitle 2"/>
          <p:cNvSpPr>
            <a:spLocks noGrp="1"/>
          </p:cNvSpPr>
          <p:nvPr>
            <p:ph type="subTitle" idx="4294967295"/>
          </p:nvPr>
        </p:nvSpPr>
        <p:spPr>
          <a:xfrm>
            <a:off x="361188" y="3939064"/>
            <a:ext cx="2819400" cy="3299936"/>
          </a:xfrm>
          <a:prstGeom prst="rect">
            <a:avLst/>
          </a:prstGeom>
        </p:spPr>
        <p:txBody>
          <a:bodyPr/>
          <a:lstStyle/>
          <a:p>
            <a:pPr marL="0" indent="0">
              <a:buNone/>
            </a:pPr>
            <a:r>
              <a:rPr lang="en-US" sz="1100" dirty="0" smtClean="0">
                <a:solidFill>
                  <a:schemeClr val="tx1"/>
                </a:solidFill>
                <a:latin typeface="Century Gothic" panose="020B0502020202020204" pitchFamily="34" charset="0"/>
              </a:rPr>
              <a:t>Your text</a:t>
            </a:r>
            <a:endParaRPr lang="en-US" sz="1100" dirty="0">
              <a:solidFill>
                <a:schemeClr val="tx1"/>
              </a:solidFill>
              <a:latin typeface="Century Gothic" panose="020B0502020202020204" pitchFamily="34" charset="0"/>
            </a:endParaRPr>
          </a:p>
        </p:txBody>
      </p:sp>
      <p:sp>
        <p:nvSpPr>
          <p:cNvPr id="4" name="TextBox 3"/>
          <p:cNvSpPr txBox="1"/>
          <p:nvPr/>
        </p:nvSpPr>
        <p:spPr>
          <a:xfrm>
            <a:off x="361188" y="2481590"/>
            <a:ext cx="2819400" cy="523220"/>
          </a:xfrm>
          <a:prstGeom prst="rect">
            <a:avLst/>
          </a:prstGeom>
          <a:noFill/>
        </p:spPr>
        <p:txBody>
          <a:bodyPr wrap="square" rtlCol="0">
            <a:spAutoFit/>
          </a:bodyPr>
          <a:lstStyle/>
          <a:p>
            <a:pPr algn="ctr"/>
            <a:r>
              <a:rPr lang="en-US" sz="2800" dirty="0">
                <a:solidFill>
                  <a:schemeClr val="tx2">
                    <a:lumMod val="75000"/>
                  </a:schemeClr>
                </a:solidFill>
                <a:latin typeface="Noto Sans"/>
              </a:rPr>
              <a:t>Your Title</a:t>
            </a:r>
          </a:p>
        </p:txBody>
      </p:sp>
      <p:sp>
        <p:nvSpPr>
          <p:cNvPr id="5" name="Subtitle 2"/>
          <p:cNvSpPr txBox="1">
            <a:spLocks/>
          </p:cNvSpPr>
          <p:nvPr/>
        </p:nvSpPr>
        <p:spPr>
          <a:xfrm>
            <a:off x="3605729" y="2743200"/>
            <a:ext cx="3124200" cy="1600200"/>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100" dirty="0">
                <a:solidFill>
                  <a:schemeClr val="tx1"/>
                </a:solidFill>
                <a:latin typeface="Century Gothic" panose="020B0502020202020204" pitchFamily="34" charset="0"/>
              </a:rPr>
              <a:t>Your text</a:t>
            </a:r>
          </a:p>
        </p:txBody>
      </p:sp>
      <p:sp>
        <p:nvSpPr>
          <p:cNvPr id="6" name="Rectangle 5"/>
          <p:cNvSpPr/>
          <p:nvPr/>
        </p:nvSpPr>
        <p:spPr>
          <a:xfrm>
            <a:off x="5327248" y="7924800"/>
            <a:ext cx="1295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Your QR code </a:t>
            </a:r>
            <a:endParaRPr lang="th-TH" dirty="0"/>
          </a:p>
        </p:txBody>
      </p:sp>
      <p:sp>
        <p:nvSpPr>
          <p:cNvPr id="11" name="TextBox 10"/>
          <p:cNvSpPr txBox="1"/>
          <p:nvPr/>
        </p:nvSpPr>
        <p:spPr>
          <a:xfrm>
            <a:off x="361188" y="7487673"/>
            <a:ext cx="2819400" cy="261610"/>
          </a:xfrm>
          <a:prstGeom prst="rect">
            <a:avLst/>
          </a:prstGeom>
          <a:noFill/>
        </p:spPr>
        <p:txBody>
          <a:bodyPr wrap="square" rtlCol="0">
            <a:spAutoFit/>
          </a:bodyPr>
          <a:lstStyle/>
          <a:p>
            <a:r>
              <a:rPr lang="en-US" sz="1100" dirty="0">
                <a:latin typeface="Century Gothic" panose="020B0502020202020204" pitchFamily="34" charset="0"/>
              </a:rPr>
              <a:t>Your innovation &amp; company's photos </a:t>
            </a:r>
            <a:endParaRPr lang="th-TH" sz="1100" dirty="0">
              <a:latin typeface="Century Gothic" panose="020B0502020202020204" pitchFamily="34" charset="0"/>
            </a:endParaRPr>
          </a:p>
        </p:txBody>
      </p:sp>
      <p:sp>
        <p:nvSpPr>
          <p:cNvPr id="12" name="TextBox 11"/>
          <p:cNvSpPr txBox="1"/>
          <p:nvPr/>
        </p:nvSpPr>
        <p:spPr>
          <a:xfrm>
            <a:off x="3581400" y="4435733"/>
            <a:ext cx="3124200" cy="261610"/>
          </a:xfrm>
          <a:prstGeom prst="rect">
            <a:avLst/>
          </a:prstGeom>
          <a:noFill/>
        </p:spPr>
        <p:txBody>
          <a:bodyPr wrap="square" rtlCol="0">
            <a:spAutoFit/>
          </a:bodyPr>
          <a:lstStyle/>
          <a:p>
            <a:r>
              <a:rPr lang="en-US" sz="1100" dirty="0">
                <a:solidFill>
                  <a:srgbClr val="FFFFFF"/>
                </a:solidFill>
                <a:latin typeface="Century Gothic" panose="020B0502020202020204" pitchFamily="34" charset="0"/>
              </a:rPr>
              <a:t>Information you want to highlight</a:t>
            </a:r>
            <a:endParaRPr lang="th-TH" sz="1100" dirty="0">
              <a:solidFill>
                <a:srgbClr val="FFFFFF"/>
              </a:solidFill>
              <a:latin typeface="Century Gothic" panose="020B0502020202020204" pitchFamily="34" charset="0"/>
            </a:endParaRPr>
          </a:p>
        </p:txBody>
      </p:sp>
      <p:sp>
        <p:nvSpPr>
          <p:cNvPr id="13" name="Subtitle 2"/>
          <p:cNvSpPr txBox="1">
            <a:spLocks/>
          </p:cNvSpPr>
          <p:nvPr/>
        </p:nvSpPr>
        <p:spPr>
          <a:xfrm>
            <a:off x="3581400" y="685800"/>
            <a:ext cx="3124200" cy="1905000"/>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100" dirty="0">
                <a:solidFill>
                  <a:schemeClr val="tx1"/>
                </a:solidFill>
                <a:latin typeface="Century Gothic" panose="020B0502020202020204" pitchFamily="34" charset="0"/>
              </a:rPr>
              <a:t>Your innovation &amp; company's photos </a:t>
            </a:r>
            <a:endParaRPr lang="th-TH" sz="1100" dirty="0">
              <a:solidFill>
                <a:schemeClr val="tx1"/>
              </a:solidFill>
              <a:latin typeface="Century Gothic" panose="020B0502020202020204" pitchFamily="34" charset="0"/>
            </a:endParaRPr>
          </a:p>
        </p:txBody>
      </p:sp>
      <p:sp>
        <p:nvSpPr>
          <p:cNvPr id="14" name="Subtitle 2"/>
          <p:cNvSpPr txBox="1">
            <a:spLocks/>
          </p:cNvSpPr>
          <p:nvPr/>
        </p:nvSpPr>
        <p:spPr>
          <a:xfrm>
            <a:off x="3619500" y="6324600"/>
            <a:ext cx="3124200" cy="1524000"/>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100" dirty="0">
                <a:solidFill>
                  <a:schemeClr val="tx1"/>
                </a:solidFill>
                <a:latin typeface="Century Gothic" panose="020B0502020202020204" pitchFamily="34" charset="0"/>
              </a:rPr>
              <a:t>Your text</a:t>
            </a:r>
          </a:p>
        </p:txBody>
      </p:sp>
      <p:sp>
        <p:nvSpPr>
          <p:cNvPr id="15" name="Subtitle 2"/>
          <p:cNvSpPr txBox="1">
            <a:spLocks/>
          </p:cNvSpPr>
          <p:nvPr/>
        </p:nvSpPr>
        <p:spPr>
          <a:xfrm>
            <a:off x="3619500" y="7924801"/>
            <a:ext cx="1600200" cy="1066799"/>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100" dirty="0">
                <a:solidFill>
                  <a:schemeClr val="tx1"/>
                </a:solidFill>
                <a:latin typeface="Century Gothic" panose="020B0502020202020204" pitchFamily="34" charset="0"/>
              </a:rPr>
              <a:t>Your text</a:t>
            </a:r>
          </a:p>
        </p:txBody>
      </p:sp>
      <p:sp>
        <p:nvSpPr>
          <p:cNvPr id="16" name="TextBox 15"/>
          <p:cNvSpPr txBox="1"/>
          <p:nvPr/>
        </p:nvSpPr>
        <p:spPr>
          <a:xfrm>
            <a:off x="2171700" y="41195"/>
            <a:ext cx="2514600" cy="369332"/>
          </a:xfrm>
          <a:prstGeom prst="rect">
            <a:avLst/>
          </a:prstGeom>
          <a:noFill/>
        </p:spPr>
        <p:txBody>
          <a:bodyPr wrap="square" rtlCol="0">
            <a:spAutoFit/>
          </a:bodyPr>
          <a:lstStyle/>
          <a:p>
            <a:pPr algn="ctr"/>
            <a:r>
              <a:rPr lang="en-US" b="1" dirty="0">
                <a:solidFill>
                  <a:schemeClr val="bg1"/>
                </a:solidFill>
                <a:latin typeface="Noto Sans"/>
              </a:rPr>
              <a:t>Business Sector </a:t>
            </a:r>
            <a:endParaRPr lang="th-TH" b="1" dirty="0">
              <a:solidFill>
                <a:schemeClr val="bg1"/>
              </a:solidFill>
              <a:latin typeface="Noto Sans"/>
            </a:endParaRPr>
          </a:p>
        </p:txBody>
      </p:sp>
      <p:graphicFrame>
        <p:nvGraphicFramePr>
          <p:cNvPr id="7" name="Diagram 6"/>
          <p:cNvGraphicFramePr/>
          <p:nvPr>
            <p:extLst>
              <p:ext uri="{D42A27DB-BD31-4B8C-83A1-F6EECF244321}">
                <p14:modId xmlns:p14="http://schemas.microsoft.com/office/powerpoint/2010/main" val="2282902580"/>
              </p:ext>
            </p:extLst>
          </p:nvPr>
        </p:nvGraphicFramePr>
        <p:xfrm>
          <a:off x="-3733800" y="3188732"/>
          <a:ext cx="45720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p:cNvGraphicFramePr/>
          <p:nvPr>
            <p:extLst>
              <p:ext uri="{D42A27DB-BD31-4B8C-83A1-F6EECF244321}">
                <p14:modId xmlns:p14="http://schemas.microsoft.com/office/powerpoint/2010/main" val="716015830"/>
              </p:ext>
            </p:extLst>
          </p:nvPr>
        </p:nvGraphicFramePr>
        <p:xfrm>
          <a:off x="-3886200" y="-989726"/>
          <a:ext cx="4572000" cy="257941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Rectangle 9"/>
          <p:cNvSpPr/>
          <p:nvPr/>
        </p:nvSpPr>
        <p:spPr>
          <a:xfrm>
            <a:off x="361188" y="3200400"/>
            <a:ext cx="2819400" cy="738664"/>
          </a:xfrm>
          <a:prstGeom prst="rect">
            <a:avLst/>
          </a:prstGeom>
        </p:spPr>
        <p:txBody>
          <a:bodyPr wrap="square">
            <a:spAutoFit/>
          </a:bodyPr>
          <a:lstStyle/>
          <a:p>
            <a:pPr algn="just"/>
            <a:r>
              <a:rPr lang="en-US" sz="1400" b="1" dirty="0">
                <a:latin typeface="Century Gothic" panose="020B0502020202020204" pitchFamily="34" charset="0"/>
              </a:rPr>
              <a:t>An innovative tool of Franco Thai Chamber to ease connections !</a:t>
            </a:r>
          </a:p>
        </p:txBody>
      </p:sp>
    </p:spTree>
    <p:extLst>
      <p:ext uri="{BB962C8B-B14F-4D97-AF65-F5344CB8AC3E}">
        <p14:creationId xmlns:p14="http://schemas.microsoft.com/office/powerpoint/2010/main" val="364658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823" y="2335399"/>
            <a:ext cx="3315299" cy="523220"/>
          </a:xfrm>
          <a:prstGeom prst="rect">
            <a:avLst/>
          </a:prstGeom>
          <a:noFill/>
        </p:spPr>
        <p:txBody>
          <a:bodyPr wrap="square" rtlCol="0">
            <a:spAutoFit/>
          </a:bodyPr>
          <a:lstStyle/>
          <a:p>
            <a:pPr algn="ctr"/>
            <a:r>
              <a:rPr lang="en-US" sz="2800" b="1" dirty="0">
                <a:solidFill>
                  <a:srgbClr val="003366"/>
                </a:solidFill>
                <a:latin typeface="Noto Sans"/>
              </a:rPr>
              <a:t>CCIFI Connect</a:t>
            </a:r>
            <a:endParaRPr lang="en-US" sz="2800" b="1" i="0" dirty="0">
              <a:solidFill>
                <a:srgbClr val="003366"/>
              </a:solidFill>
              <a:effectLst/>
              <a:latin typeface="Noto Sans"/>
            </a:endParaRPr>
          </a:p>
        </p:txBody>
      </p:sp>
      <p:sp>
        <p:nvSpPr>
          <p:cNvPr id="5" name="Subtitle 2"/>
          <p:cNvSpPr txBox="1">
            <a:spLocks/>
          </p:cNvSpPr>
          <p:nvPr/>
        </p:nvSpPr>
        <p:spPr>
          <a:xfrm>
            <a:off x="3428999" y="720006"/>
            <a:ext cx="3267853" cy="1615393"/>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r>
              <a:rPr lang="en-US" sz="1100" dirty="0">
                <a:solidFill>
                  <a:schemeClr val="tx1"/>
                </a:solidFill>
                <a:latin typeface="Century Gothic" panose="020B0502020202020204" pitchFamily="34" charset="0"/>
              </a:rPr>
              <a:t>In this context we decided to develop the new mobile application </a:t>
            </a:r>
            <a:r>
              <a:rPr lang="en-US" sz="1100" b="1" dirty="0">
                <a:solidFill>
                  <a:schemeClr val="tx2"/>
                </a:solidFill>
                <a:latin typeface="Century Gothic" panose="020B0502020202020204" pitchFamily="34" charset="0"/>
              </a:rPr>
              <a:t>CCIFI Connect. </a:t>
            </a:r>
            <a:r>
              <a:rPr lang="en-US" sz="1100" dirty="0">
                <a:solidFill>
                  <a:schemeClr val="tx1"/>
                </a:solidFill>
                <a:latin typeface="Century Gothic" panose="020B0502020202020204" pitchFamily="34" charset="0"/>
              </a:rPr>
              <a:t>Reserved exclusively to the members of the FTCC, it has been designed to facilitate networking and exchanges between members, to give them access to the complete agendas of events all over the world, and help them take advantage of exclusive offers in many countries!</a:t>
            </a:r>
          </a:p>
          <a:p>
            <a:pPr algn="l"/>
            <a:endParaRPr lang="en-US" sz="1200" dirty="0">
              <a:solidFill>
                <a:schemeClr val="tx1"/>
              </a:solidFill>
              <a:latin typeface="Century Gothic" panose="020B0502020202020204" pitchFamily="34" charset="0"/>
            </a:endParaRPr>
          </a:p>
          <a:p>
            <a:pPr algn="l"/>
            <a:endParaRPr lang="en-US" sz="1200" dirty="0">
              <a:solidFill>
                <a:schemeClr val="tx1"/>
              </a:solidFill>
              <a:latin typeface="Century Gothic" panose="020B0502020202020204" pitchFamily="34" charset="0"/>
            </a:endParaRPr>
          </a:p>
        </p:txBody>
      </p:sp>
      <p:sp>
        <p:nvSpPr>
          <p:cNvPr id="14" name="Subtitle 2"/>
          <p:cNvSpPr txBox="1">
            <a:spLocks/>
          </p:cNvSpPr>
          <p:nvPr/>
        </p:nvSpPr>
        <p:spPr>
          <a:xfrm>
            <a:off x="3441049" y="6289620"/>
            <a:ext cx="3314700" cy="1480130"/>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r>
              <a:rPr lang="en-US" sz="1100" dirty="0">
                <a:solidFill>
                  <a:schemeClr val="tx1"/>
                </a:solidFill>
                <a:latin typeface="Century Gothic" panose="020B0502020202020204" pitchFamily="34" charset="0"/>
              </a:rPr>
              <a:t>A CCI France International application, in partnership with </a:t>
            </a:r>
            <a:r>
              <a:rPr lang="en-US" sz="1100" dirty="0" err="1">
                <a:solidFill>
                  <a:schemeClr val="tx1"/>
                </a:solidFill>
                <a:latin typeface="Century Gothic" panose="020B0502020202020204" pitchFamily="34" charset="0"/>
              </a:rPr>
              <a:t>BlueSoft</a:t>
            </a:r>
            <a:r>
              <a:rPr lang="en-US" sz="1100" dirty="0">
                <a:solidFill>
                  <a:schemeClr val="tx1"/>
                </a:solidFill>
                <a:latin typeface="Century Gothic" panose="020B0502020202020204" pitchFamily="34" charset="0"/>
              </a:rPr>
              <a:t> and with the support of CCI France. It allows you to discover more than 4,000 events per year and to network efficiently by contacting speakers or participants. Moreover, this application allows you to search among more than 70,000 contacts by affinity, need, sector or country and thus develop your business.</a:t>
            </a:r>
          </a:p>
        </p:txBody>
      </p:sp>
      <p:sp>
        <p:nvSpPr>
          <p:cNvPr id="15" name="Subtitle 2"/>
          <p:cNvSpPr txBox="1">
            <a:spLocks/>
          </p:cNvSpPr>
          <p:nvPr/>
        </p:nvSpPr>
        <p:spPr>
          <a:xfrm>
            <a:off x="3466347" y="7997899"/>
            <a:ext cx="2341403" cy="1066799"/>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r>
              <a:rPr lang="en-US" sz="1100" dirty="0">
                <a:solidFill>
                  <a:schemeClr val="tx1"/>
                </a:solidFill>
                <a:latin typeface="Century Gothic" panose="020B0502020202020204" pitchFamily="34" charset="0"/>
              </a:rPr>
              <a:t>In addition, you can enjoy more than 1000 unique benefits for all your business needs in more than 40 countries: Hotel, Travel, Business, Lifestyle...</a:t>
            </a:r>
            <a:endParaRPr lang="fr-FR" sz="1100" dirty="0">
              <a:solidFill>
                <a:schemeClr val="tx1"/>
              </a:solidFill>
              <a:latin typeface="Century Gothic" panose="020B0502020202020204" pitchFamily="34" charset="0"/>
            </a:endParaRPr>
          </a:p>
        </p:txBody>
      </p:sp>
      <p:sp>
        <p:nvSpPr>
          <p:cNvPr id="16" name="TextBox 15"/>
          <p:cNvSpPr txBox="1"/>
          <p:nvPr/>
        </p:nvSpPr>
        <p:spPr>
          <a:xfrm>
            <a:off x="2171700" y="87868"/>
            <a:ext cx="2514600" cy="369332"/>
          </a:xfrm>
          <a:prstGeom prst="rect">
            <a:avLst/>
          </a:prstGeom>
          <a:noFill/>
        </p:spPr>
        <p:txBody>
          <a:bodyPr wrap="square" rtlCol="0">
            <a:spAutoFit/>
          </a:bodyPr>
          <a:lstStyle/>
          <a:p>
            <a:pPr algn="ctr"/>
            <a:r>
              <a:rPr lang="en-US" b="1" dirty="0">
                <a:solidFill>
                  <a:schemeClr val="bg1"/>
                </a:solidFill>
                <a:latin typeface="Noto Sans"/>
              </a:rPr>
              <a:t>IT / Technology</a:t>
            </a:r>
            <a:endParaRPr lang="th-TH" b="1" dirty="0">
              <a:solidFill>
                <a:schemeClr val="bg1"/>
              </a:solidFill>
              <a:latin typeface="Noto Sans"/>
            </a:endParaRPr>
          </a:p>
        </p:txBody>
      </p:sp>
      <p:pic>
        <p:nvPicPr>
          <p:cNvPr id="1027" name="Picture 3" descr="C:\Users\FTCC0\OneDrive\Pictures\ภาพหน้าจอ\Screenshot 2023-01-24 105338.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82452" y="7997899"/>
            <a:ext cx="914400" cy="917501"/>
          </a:xfrm>
          <a:prstGeom prst="rect">
            <a:avLst/>
          </a:prstGeom>
          <a:solidFill>
            <a:srgbClr val="336699"/>
          </a:solidFill>
          <a:ln>
            <a:solidFill>
              <a:srgbClr val="003366"/>
            </a:solidFill>
          </a:ln>
        </p:spPr>
      </p:pic>
      <p:graphicFrame>
        <p:nvGraphicFramePr>
          <p:cNvPr id="9" name="Diagram 8"/>
          <p:cNvGraphicFramePr/>
          <p:nvPr>
            <p:extLst>
              <p:ext uri="{D42A27DB-BD31-4B8C-83A1-F6EECF244321}">
                <p14:modId xmlns:p14="http://schemas.microsoft.com/office/powerpoint/2010/main" val="2052464990"/>
              </p:ext>
            </p:extLst>
          </p:nvPr>
        </p:nvGraphicFramePr>
        <p:xfrm>
          <a:off x="-4267200" y="862717"/>
          <a:ext cx="4572000" cy="21335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29" name="Picture 5" descr="C:\Users\FTCC0\OneDrive\เดสก์ท็อป\csm_CCI_Connect_2aa0b1161c.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 y="6183546"/>
            <a:ext cx="3262298" cy="296045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FTCC0\OneDrive\เดสก์ท็อป\Screenshot 2023-01-24 112953.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773167" y="2359915"/>
            <a:ext cx="849139" cy="1726125"/>
          </a:xfrm>
          <a:prstGeom prst="rect">
            <a:avLst/>
          </a:prstGeom>
          <a:solidFill>
            <a:schemeClr val="bg1"/>
          </a:solidFill>
          <a:ln>
            <a:solidFill>
              <a:schemeClr val="bg1"/>
            </a:solidFill>
          </a:ln>
        </p:spPr>
      </p:pic>
      <p:pic>
        <p:nvPicPr>
          <p:cNvPr id="2" name="Picture 1"/>
          <p:cNvPicPr>
            <a:picLocks noChangeAspect="1"/>
          </p:cNvPicPr>
          <p:nvPr/>
        </p:nvPicPr>
        <p:blipFill rotWithShape="1">
          <a:blip r:embed="rId11">
            <a:extLst>
              <a:ext uri="{28A0092B-C50C-407E-A947-70E740481C1C}">
                <a14:useLocalDpi xmlns:a14="http://schemas.microsoft.com/office/drawing/2010/main" val="0"/>
              </a:ext>
            </a:extLst>
          </a:blip>
          <a:srcRect t="6471" b="21953"/>
          <a:stretch/>
        </p:blipFill>
        <p:spPr>
          <a:xfrm>
            <a:off x="156667" y="729953"/>
            <a:ext cx="3266456" cy="1089237"/>
          </a:xfrm>
          <a:prstGeom prst="rect">
            <a:avLst/>
          </a:prstGeom>
        </p:spPr>
      </p:pic>
      <p:sp>
        <p:nvSpPr>
          <p:cNvPr id="17" name="Subtitle 2"/>
          <p:cNvSpPr txBox="1">
            <a:spLocks/>
          </p:cNvSpPr>
          <p:nvPr/>
        </p:nvSpPr>
        <p:spPr>
          <a:xfrm>
            <a:off x="107823" y="3198461"/>
            <a:ext cx="3154474" cy="2936314"/>
          </a:xfrm>
          <a:prstGeom prst="rect">
            <a:avLst/>
          </a:prstGeom>
          <a:no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400" b="1" dirty="0" smtClean="0">
                <a:latin typeface="Century Gothic" panose="020B0502020202020204" pitchFamily="34" charset="0"/>
              </a:rPr>
              <a:t>An innovative tool of Franco Thai Chamber to ease connections !</a:t>
            </a:r>
          </a:p>
          <a:p>
            <a:pPr marL="0" indent="0" algn="just">
              <a:buNone/>
            </a:pPr>
            <a:endParaRPr lang="en-US" sz="1100" dirty="0">
              <a:latin typeface="Century Gothic" panose="020B0502020202020204" pitchFamily="34" charset="0"/>
            </a:endParaRPr>
          </a:p>
          <a:p>
            <a:pPr marL="0" indent="0" algn="just">
              <a:buNone/>
            </a:pPr>
            <a:r>
              <a:rPr lang="en-US" sz="1100" dirty="0" smtClean="0">
                <a:latin typeface="Century Gothic" panose="020B0502020202020204" pitchFamily="34" charset="0"/>
              </a:rPr>
              <a:t>Franco-Thai </a:t>
            </a:r>
            <a:r>
              <a:rPr lang="en-US" sz="1100" dirty="0">
                <a:latin typeface="Century Gothic" panose="020B0502020202020204" pitchFamily="34" charset="0"/>
              </a:rPr>
              <a:t>Chamber of Commerce, under the support by French Chambers of Commerce and Industry Abroad </a:t>
            </a:r>
            <a:r>
              <a:rPr lang="th-TH" sz="1100" dirty="0">
                <a:latin typeface="Century Gothic" panose="020B0502020202020204" pitchFamily="34" charset="0"/>
              </a:rPr>
              <a:t>(</a:t>
            </a:r>
            <a:r>
              <a:rPr lang="en-US" sz="1100" dirty="0">
                <a:latin typeface="Century Gothic" panose="020B0502020202020204" pitchFamily="34" charset="0"/>
              </a:rPr>
              <a:t>CCIFI</a:t>
            </a:r>
            <a:r>
              <a:rPr lang="th-TH" sz="1100" dirty="0">
                <a:latin typeface="Century Gothic" panose="020B0502020202020204" pitchFamily="34" charset="0"/>
              </a:rPr>
              <a:t>)</a:t>
            </a:r>
            <a:r>
              <a:rPr lang="en-US" sz="1100" dirty="0">
                <a:latin typeface="Century Gothic" panose="020B0502020202020204" pitchFamily="34" charset="0"/>
              </a:rPr>
              <a:t>, is now developing the new initiative to improve and engage the business network among FTCC business community. As we all realized that the network, plays an important role in the animation of French business community both in Thailand and abroad also, it helps support French companies who want to expand internationally. </a:t>
            </a:r>
          </a:p>
          <a:p>
            <a:pPr marL="0" indent="0" algn="just">
              <a:buNone/>
            </a:pPr>
            <a:endParaRPr lang="en-US" sz="1100" dirty="0">
              <a:latin typeface="Century Gothic" panose="020B0502020202020204" pitchFamily="34" charset="0"/>
            </a:endParaRPr>
          </a:p>
        </p:txBody>
      </p:sp>
      <p:sp>
        <p:nvSpPr>
          <p:cNvPr id="11" name="TextBox 10">
            <a:extLst>
              <a:ext uri="{FF2B5EF4-FFF2-40B4-BE49-F238E27FC236}">
                <a16:creationId xmlns="" xmlns:a16="http://schemas.microsoft.com/office/drawing/2014/main" id="{7BCE53F5-C9A5-76E5-4C3A-FFF505BA2F11}"/>
              </a:ext>
            </a:extLst>
          </p:cNvPr>
          <p:cNvSpPr txBox="1"/>
          <p:nvPr/>
        </p:nvSpPr>
        <p:spPr>
          <a:xfrm>
            <a:off x="3726359" y="4238384"/>
            <a:ext cx="2848112" cy="707886"/>
          </a:xfrm>
          <a:prstGeom prst="rect">
            <a:avLst/>
          </a:prstGeom>
          <a:noFill/>
        </p:spPr>
        <p:txBody>
          <a:bodyPr wrap="square" rtlCol="0">
            <a:spAutoFit/>
          </a:bodyPr>
          <a:lstStyle/>
          <a:p>
            <a:pPr algn="ctr"/>
            <a:r>
              <a:rPr lang="en-US" sz="1400" dirty="0">
                <a:solidFill>
                  <a:schemeClr val="bg1"/>
                </a:solidFill>
                <a:effectLst/>
                <a:latin typeface="Century Gothic" panose="020B0502020202020204" pitchFamily="34" charset="0"/>
              </a:rPr>
              <a:t>A global and multilingual platform, a springboard for</a:t>
            </a:r>
          </a:p>
          <a:p>
            <a:pPr algn="ctr"/>
            <a:endParaRPr lang="en-US" sz="1200" b="1" dirty="0">
              <a:solidFill>
                <a:schemeClr val="bg1"/>
              </a:solidFill>
              <a:effectLst/>
              <a:latin typeface="Century Gothic" panose="020B0502020202020204" pitchFamily="34" charset="0"/>
            </a:endParaRPr>
          </a:p>
        </p:txBody>
      </p:sp>
      <p:sp>
        <p:nvSpPr>
          <p:cNvPr id="27" name="TextBox 26">
            <a:extLst>
              <a:ext uri="{FF2B5EF4-FFF2-40B4-BE49-F238E27FC236}">
                <a16:creationId xmlns="" xmlns:a16="http://schemas.microsoft.com/office/drawing/2014/main" id="{387FFB41-6BAF-542A-4DA4-603B619E5C6F}"/>
              </a:ext>
            </a:extLst>
          </p:cNvPr>
          <p:cNvSpPr txBox="1"/>
          <p:nvPr/>
        </p:nvSpPr>
        <p:spPr>
          <a:xfrm>
            <a:off x="3576000" y="4752201"/>
            <a:ext cx="1752600" cy="276999"/>
          </a:xfrm>
          <a:prstGeom prst="rect">
            <a:avLst/>
          </a:prstGeom>
          <a:noFill/>
        </p:spPr>
        <p:txBody>
          <a:bodyPr wrap="square" rtlCol="0">
            <a:spAutoFit/>
          </a:bodyPr>
          <a:lstStyle/>
          <a:p>
            <a:pPr algn="just"/>
            <a:r>
              <a:rPr lang="th-TH" sz="1050" dirty="0">
                <a:solidFill>
                  <a:srgbClr val="FFFFFF"/>
                </a:solidFill>
                <a:latin typeface="Century Gothic" panose="020B0502020202020204" pitchFamily="34" charset="0"/>
              </a:rPr>
              <a:t>✓  </a:t>
            </a:r>
            <a:r>
              <a:rPr lang="en-US" sz="1050" dirty="0">
                <a:solidFill>
                  <a:srgbClr val="FFFFFF"/>
                </a:solidFill>
                <a:latin typeface="Century Gothic" panose="020B0502020202020204" pitchFamily="34" charset="0"/>
              </a:rPr>
              <a:t>Explore the world </a:t>
            </a:r>
            <a:r>
              <a:rPr lang="fr-FR" sz="1200" dirty="0">
                <a:solidFill>
                  <a:srgbClr val="FFFFFF"/>
                </a:solidFill>
                <a:latin typeface="Noto Sans"/>
              </a:rPr>
              <a:t> </a:t>
            </a:r>
          </a:p>
        </p:txBody>
      </p:sp>
      <p:sp>
        <p:nvSpPr>
          <p:cNvPr id="28" name="TextBox 27">
            <a:extLst>
              <a:ext uri="{FF2B5EF4-FFF2-40B4-BE49-F238E27FC236}">
                <a16:creationId xmlns="" xmlns:a16="http://schemas.microsoft.com/office/drawing/2014/main" id="{6F23AF02-9895-6675-9881-2986FC62FA0C}"/>
              </a:ext>
            </a:extLst>
          </p:cNvPr>
          <p:cNvSpPr txBox="1"/>
          <p:nvPr/>
        </p:nvSpPr>
        <p:spPr>
          <a:xfrm>
            <a:off x="3576000" y="4998841"/>
            <a:ext cx="1966685" cy="253916"/>
          </a:xfrm>
          <a:prstGeom prst="rect">
            <a:avLst/>
          </a:prstGeom>
          <a:noFill/>
        </p:spPr>
        <p:txBody>
          <a:bodyPr wrap="square" rtlCol="0">
            <a:spAutoFit/>
          </a:bodyPr>
          <a:lstStyle/>
          <a:p>
            <a:pPr algn="just"/>
            <a:r>
              <a:rPr lang="th-TH" sz="1050" dirty="0">
                <a:solidFill>
                  <a:srgbClr val="FFFFFF"/>
                </a:solidFill>
                <a:latin typeface="Century Gothic" panose="020B0502020202020204" pitchFamily="34" charset="0"/>
              </a:rPr>
              <a:t>✓  </a:t>
            </a:r>
            <a:r>
              <a:rPr lang="en-US" sz="1050" dirty="0">
                <a:solidFill>
                  <a:srgbClr val="FFFFFF"/>
                </a:solidFill>
                <a:latin typeface="Century Gothic" panose="020B0502020202020204" pitchFamily="34" charset="0"/>
              </a:rPr>
              <a:t>Meet experts </a:t>
            </a:r>
          </a:p>
        </p:txBody>
      </p:sp>
      <p:sp>
        <p:nvSpPr>
          <p:cNvPr id="29" name="TextBox 28">
            <a:extLst>
              <a:ext uri="{FF2B5EF4-FFF2-40B4-BE49-F238E27FC236}">
                <a16:creationId xmlns="" xmlns:a16="http://schemas.microsoft.com/office/drawing/2014/main" id="{E56980E3-EBD6-EBE9-E9A8-302B052A7C71}"/>
              </a:ext>
            </a:extLst>
          </p:cNvPr>
          <p:cNvSpPr txBox="1"/>
          <p:nvPr/>
        </p:nvSpPr>
        <p:spPr>
          <a:xfrm>
            <a:off x="3587624" y="5213986"/>
            <a:ext cx="2002520" cy="276999"/>
          </a:xfrm>
          <a:prstGeom prst="rect">
            <a:avLst/>
          </a:prstGeom>
          <a:noFill/>
        </p:spPr>
        <p:txBody>
          <a:bodyPr wrap="square" rtlCol="0">
            <a:spAutoFit/>
          </a:bodyPr>
          <a:lstStyle/>
          <a:p>
            <a:pPr algn="just"/>
            <a:r>
              <a:rPr lang="th-TH" sz="1050" dirty="0">
                <a:solidFill>
                  <a:srgbClr val="FFFFFF"/>
                </a:solidFill>
                <a:latin typeface="Century Gothic" panose="020B0502020202020204" pitchFamily="34" charset="0"/>
              </a:rPr>
              <a:t>✓  </a:t>
            </a:r>
            <a:r>
              <a:rPr lang="en-US" sz="1050" dirty="0">
                <a:solidFill>
                  <a:srgbClr val="FFFFFF"/>
                </a:solidFill>
                <a:latin typeface="Century Gothic" panose="020B0502020202020204" pitchFamily="34" charset="0"/>
              </a:rPr>
              <a:t>Make new connections </a:t>
            </a:r>
            <a:r>
              <a:rPr lang="fr-FR" sz="1200" dirty="0">
                <a:solidFill>
                  <a:srgbClr val="FFFFFF"/>
                </a:solidFill>
                <a:latin typeface="Noto Sans"/>
              </a:rPr>
              <a:t> </a:t>
            </a:r>
          </a:p>
        </p:txBody>
      </p:sp>
      <p:sp>
        <p:nvSpPr>
          <p:cNvPr id="30" name="TextBox 29">
            <a:extLst>
              <a:ext uri="{FF2B5EF4-FFF2-40B4-BE49-F238E27FC236}">
                <a16:creationId xmlns="" xmlns:a16="http://schemas.microsoft.com/office/drawing/2014/main" id="{0BF4DC5F-31FC-9B70-8BC1-CB05519B437F}"/>
              </a:ext>
            </a:extLst>
          </p:cNvPr>
          <p:cNvSpPr txBox="1"/>
          <p:nvPr/>
        </p:nvSpPr>
        <p:spPr>
          <a:xfrm>
            <a:off x="3587624" y="5457986"/>
            <a:ext cx="2694560" cy="253916"/>
          </a:xfrm>
          <a:prstGeom prst="rect">
            <a:avLst/>
          </a:prstGeom>
          <a:noFill/>
        </p:spPr>
        <p:txBody>
          <a:bodyPr wrap="square" rtlCol="0">
            <a:spAutoFit/>
          </a:bodyPr>
          <a:lstStyle/>
          <a:p>
            <a:pPr algn="just"/>
            <a:r>
              <a:rPr lang="th-TH" sz="1050" dirty="0">
                <a:solidFill>
                  <a:srgbClr val="FFFFFF"/>
                </a:solidFill>
                <a:latin typeface="Century Gothic" panose="020B0502020202020204" pitchFamily="34" charset="0"/>
              </a:rPr>
              <a:t>✓  </a:t>
            </a:r>
            <a:r>
              <a:rPr lang="en-US" sz="1050" dirty="0">
                <a:solidFill>
                  <a:srgbClr val="FFFFFF"/>
                </a:solidFill>
                <a:latin typeface="Century Gothic" panose="020B0502020202020204" pitchFamily="34" charset="0"/>
              </a:rPr>
              <a:t>Take advantage of exclusive offers </a:t>
            </a:r>
          </a:p>
        </p:txBody>
      </p:sp>
      <p:sp>
        <p:nvSpPr>
          <p:cNvPr id="31" name="TextBox 30">
            <a:extLst>
              <a:ext uri="{FF2B5EF4-FFF2-40B4-BE49-F238E27FC236}">
                <a16:creationId xmlns="" xmlns:a16="http://schemas.microsoft.com/office/drawing/2014/main" id="{BA531670-BDB9-81EA-EF9C-7F608B5B5F7E}"/>
              </a:ext>
            </a:extLst>
          </p:cNvPr>
          <p:cNvSpPr txBox="1"/>
          <p:nvPr/>
        </p:nvSpPr>
        <p:spPr>
          <a:xfrm>
            <a:off x="3595704" y="5689684"/>
            <a:ext cx="2694560" cy="253916"/>
          </a:xfrm>
          <a:prstGeom prst="rect">
            <a:avLst/>
          </a:prstGeom>
          <a:noFill/>
        </p:spPr>
        <p:txBody>
          <a:bodyPr wrap="square" rtlCol="0">
            <a:spAutoFit/>
          </a:bodyPr>
          <a:lstStyle/>
          <a:p>
            <a:pPr algn="just"/>
            <a:r>
              <a:rPr lang="th-TH" sz="1050" dirty="0">
                <a:solidFill>
                  <a:srgbClr val="FFFFFF"/>
                </a:solidFill>
                <a:latin typeface="Century Gothic" panose="020B0502020202020204" pitchFamily="34" charset="0"/>
              </a:rPr>
              <a:t>✓  </a:t>
            </a:r>
            <a:r>
              <a:rPr lang="en-US" sz="1050" dirty="0">
                <a:solidFill>
                  <a:srgbClr val="FFFFFF"/>
                </a:solidFill>
                <a:latin typeface="Century Gothic" panose="020B0502020202020204" pitchFamily="34" charset="0"/>
              </a:rPr>
              <a:t>Benefit from exclusive information </a:t>
            </a:r>
          </a:p>
        </p:txBody>
      </p:sp>
      <p:pic>
        <p:nvPicPr>
          <p:cNvPr id="33" name="Picture 32" descr="A picture containing logo&#10;&#10;Description automatically generated">
            <a:extLst>
              <a:ext uri="{FF2B5EF4-FFF2-40B4-BE49-F238E27FC236}">
                <a16:creationId xmlns="" xmlns:a16="http://schemas.microsoft.com/office/drawing/2014/main" id="{DA702998-A853-0E4E-1C45-A598EC28E7C4}"/>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441049" y="2445725"/>
            <a:ext cx="2310480" cy="543642"/>
          </a:xfrm>
          <a:prstGeom prst="rect">
            <a:avLst/>
          </a:prstGeom>
        </p:spPr>
      </p:pic>
      <p:pic>
        <p:nvPicPr>
          <p:cNvPr id="35" name="Picture 34" descr="Qr code&#10;&#10;Description automatically generated">
            <a:extLst>
              <a:ext uri="{FF2B5EF4-FFF2-40B4-BE49-F238E27FC236}">
                <a16:creationId xmlns="" xmlns:a16="http://schemas.microsoft.com/office/drawing/2014/main" id="{C150BE79-C075-E2BF-6719-44D39035FF16}"/>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741157" y="2982910"/>
            <a:ext cx="895892" cy="895892"/>
          </a:xfrm>
          <a:prstGeom prst="rect">
            <a:avLst/>
          </a:prstGeom>
        </p:spPr>
      </p:pic>
      <p:pic>
        <p:nvPicPr>
          <p:cNvPr id="37" name="Picture 36" descr="Qr code&#10;&#10;Description automatically generated">
            <a:extLst>
              <a:ext uri="{FF2B5EF4-FFF2-40B4-BE49-F238E27FC236}">
                <a16:creationId xmlns="" xmlns:a16="http://schemas.microsoft.com/office/drawing/2014/main" id="{C1D58937-131D-036D-2575-A739AD3F4F11}"/>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740411" y="2996316"/>
            <a:ext cx="849138" cy="849138"/>
          </a:xfrm>
          <a:prstGeom prst="rect">
            <a:avLst/>
          </a:prstGeom>
        </p:spPr>
      </p:pic>
      <p:pic>
        <p:nvPicPr>
          <p:cNvPr id="39" name="Picture 38" descr="A picture containing text&#10;&#10;Description automatically generated">
            <a:extLst>
              <a:ext uri="{FF2B5EF4-FFF2-40B4-BE49-F238E27FC236}">
                <a16:creationId xmlns="" xmlns:a16="http://schemas.microsoft.com/office/drawing/2014/main" id="{196DCB42-86A0-1EFF-233C-6F2C57E1044E}"/>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798579" y="3852557"/>
            <a:ext cx="801704" cy="232494"/>
          </a:xfrm>
          <a:prstGeom prst="rect">
            <a:avLst/>
          </a:prstGeom>
        </p:spPr>
      </p:pic>
      <p:pic>
        <p:nvPicPr>
          <p:cNvPr id="41" name="Picture 40" descr="Graphical user interface&#10;&#10;Description automatically generated with medium confidence">
            <a:extLst>
              <a:ext uri="{FF2B5EF4-FFF2-40B4-BE49-F238E27FC236}">
                <a16:creationId xmlns="" xmlns:a16="http://schemas.microsoft.com/office/drawing/2014/main" id="{55B6130A-4F38-3665-054A-AF27D7EE07B8}"/>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761045" y="3846505"/>
            <a:ext cx="801704" cy="232494"/>
          </a:xfrm>
          <a:prstGeom prst="rect">
            <a:avLst/>
          </a:prstGeom>
        </p:spPr>
      </p:pic>
    </p:spTree>
    <p:extLst>
      <p:ext uri="{BB962C8B-B14F-4D97-AF65-F5344CB8AC3E}">
        <p14:creationId xmlns:p14="http://schemas.microsoft.com/office/powerpoint/2010/main" val="1749615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1600</TotalTime>
  <Words>408</Words>
  <Application>Microsoft Office PowerPoint</Application>
  <PresentationFormat>On-screen Show (4:3)</PresentationFormat>
  <Paragraphs>31</Paragraphs>
  <Slides>2</Slides>
  <Notes>2</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Office Theme</vt:lpstr>
      <vt:lpstr>Custom Design</vt:lpstr>
      <vt:lpstr>Your logo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PTUM</dc:creator>
  <cp:lastModifiedBy>User FTCC004</cp:lastModifiedBy>
  <cp:revision>32</cp:revision>
  <dcterms:created xsi:type="dcterms:W3CDTF">2023-01-20T10:31:17Z</dcterms:created>
  <dcterms:modified xsi:type="dcterms:W3CDTF">2023-02-01T03:37:27Z</dcterms:modified>
</cp:coreProperties>
</file>